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01" r:id="rId4"/>
    <p:sldMasterId id="2147483727" r:id="rId5"/>
  </p:sldMasterIdLst>
  <p:notesMasterIdLst>
    <p:notesMasterId r:id="rId25"/>
  </p:notesMasterIdLst>
  <p:sldIdLst>
    <p:sldId id="292" r:id="rId6"/>
    <p:sldId id="295" r:id="rId7"/>
    <p:sldId id="340" r:id="rId8"/>
    <p:sldId id="332" r:id="rId9"/>
    <p:sldId id="334" r:id="rId10"/>
    <p:sldId id="335" r:id="rId11"/>
    <p:sldId id="336" r:id="rId12"/>
    <p:sldId id="337" r:id="rId13"/>
    <p:sldId id="296" r:id="rId14"/>
    <p:sldId id="339" r:id="rId15"/>
    <p:sldId id="342" r:id="rId16"/>
    <p:sldId id="343" r:id="rId17"/>
    <p:sldId id="344" r:id="rId18"/>
    <p:sldId id="345" r:id="rId19"/>
    <p:sldId id="346" r:id="rId20"/>
    <p:sldId id="338" r:id="rId21"/>
    <p:sldId id="304" r:id="rId22"/>
    <p:sldId id="306" r:id="rId23"/>
    <p:sldId id="33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6:55.852"/>
    </inkml:context>
    <inkml:brush xml:id="br0">
      <inkml:brushProperty name="width" value="0.1" units="cm"/>
      <inkml:brushProperty name="height" value="0.1" units="cm"/>
      <inkml:brushProperty name="color" value="#004F8B"/>
    </inkml:brush>
  </inkml:definitions>
  <inkml:trace contextRef="#ctx0" brushRef="#br0">3043 0 7642,'-54'3'7866,"49"-3"-7856,-337 18 1968,-1-1-2126,184-16 57,-70 12 91,173-6-54,-1 2 0,1 2 1,1 3-1,0 2 0,-41 19 54,58-17-3,0 1 1,2 2 0,0 2-1,1 1 1,2 2 0,0 1 0,2 1-1,1 2 1,1 1 0,2 1-1,1 2 1,2 0 0,1 2 0,-16 34 2,-23 57-51,-17 61 51,28-64-57,-51 86 57,-158 266 54,216-390-109,25-46 78,-2-1 0,-19 26-23,-6 7 35,-18 25 7,-124 146-59,172-223 18,11-14-2,0 1-1,0-1 0,0 0 0,-1 0 0,0 0 1,0-1-1,-1 0 0,0 0 0,0 0 2,6-5 28,1 0-17,0 0-14,0 0-2,0 0-34,0 0 5,0 0-41,0 0-10,-5-42-700,5-159 131,0 201 684,0 0-59,0 0-54,0 0-103,0 0 10,0 27-63,0 269 506,3-295-295,0 0 0,0 0 1,0-1-1,1 1 1,-1-1-1,0 0 1,1 0-1,-1 0 1,0 0-1,2-1 28,2 1 19,8-1 25,-1-2-1,1 1 0,-1-2 0,0 0 0,0-1 0,-1 0 0,1-1 1,-1 0-1,0-1 0,0-1 0,1-2-43,8-3 47,1 1 0,19-7-47,-11 15-1007,-28 4-2761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953"/>
    </inkml:context>
    <inkml:brush xml:id="br0">
      <inkml:brushProperty name="width" value="0.1" units="cm"/>
      <inkml:brushProperty name="height" value="0.1" units="cm"/>
      <inkml:brushProperty name="color" value="#004F8B"/>
    </inkml:brush>
  </inkml:definitions>
  <inkml:trace contextRef="#ctx0" brushRef="#br0">38 0 4337,'0'0'2338,"-6"20"210,-1 4-2043,0 1-1,1-1 0,1 2 0,2-1 1,1 0-1,0 1 0,2 6-504,1-31-4,-1 1 0,1 0 0,-1-1 0,1 1 0,0-1 0,-1 0 0,1 1 0,0-1 0,0 1 0,0-1 0,0 0 0,0 0 0,0 0 0,0 0 0,1 0 0,-1 0 0,0 0 0,1 0 0,-1 0 0,1 0 0,-1-1 0,1 1-1,-1 0 1,1-1 0,-1 0 0,1 1 0,-1-1 0,1 0 0,0 0 0,-1 0 0,1 0 0,0 0 4,70 2 74,-53-3-72,3 0-28,-1 0 1,0-2-1,0-1 0,0 0 1,1-2 25,61-23-4822,-66 21-15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7.384"/>
    </inkml:context>
    <inkml:brush xml:id="br0">
      <inkml:brushProperty name="width" value="0.1" units="cm"/>
      <inkml:brushProperty name="height" value="0.1" units="cm"/>
      <inkml:brushProperty name="color" value="#004F8B"/>
    </inkml:brush>
  </inkml:definitions>
  <inkml:trace contextRef="#ctx0" brushRef="#br0">31 331 4457,'-2'-21'2540,"0"1"-1,-1-1 1,-5-17-2540,4 25 144,0 0 0,2-1 0,0 1 0,0-1 0,1 0-1,1 1 1,0-1 0,1 0 0,0 0 0,2-1-144,-1 9-4,1 1 1,-1-1-1,1 1 1,0 0-1,1 0 0,-1 0 1,1 0-1,0 1 1,0-1-1,1 1 0,-1 0 1,6-3 3,-9 6-13,1-1 0,-1 1 0,1 0 1,0 0-1,-1 0 0,1 0 0,0 0 1,0 0-1,0 1 0,-1-1 0,1 0 0,0 1 1,0-1-1,0 1 0,0 0 0,0 0 1,0 0-1,0 0 0,0 0 0,0 0 0,0 1 1,0-1-1,0 0 0,0 1 0,0 0 1,0-1-1,0 1 0,-1 0 0,1 0 0,0 0 1,0 0-1,-1 0 0,1 1 0,-1-1 1,1 0-1,-1 1 0,0-1 0,1 1 0,0 1 13,10 18-341,-1 1-1,0 0 0,-2 1 0,4 14 342,-4-11-329,1-1-1,1 1 1,8 11 329,-8-22-617,-13-24-224,-15-26 586,11 28 307,1-1 1,-2 1-1,1 1 1,-1-1-1,0 1 1,-5-3-53,7 6 68,0 1 1,0 0-1,0 0 1,0 0-1,0 0 0,-1 1 1,1 0-1,0 0 1,0 1-1,-1-1 0,1 1 1,-2 0-69,-8 13-2065,8-5 306,-3 1-2722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8.185"/>
    </inkml:context>
    <inkml:brush xml:id="br0">
      <inkml:brushProperty name="width" value="0.1" units="cm"/>
      <inkml:brushProperty name="height" value="0.1" units="cm"/>
      <inkml:brushProperty name="color" value="#004F8B"/>
    </inkml:brush>
  </inkml:definitions>
  <inkml:trace contextRef="#ctx0" brushRef="#br0">199 0 1008,'0'0'6232,"0"0"-4017,-7 3-493,0 3-1570,0 2 0,1-1 0,0 1 1,0 0-1,1 0 0,0 0 0,1 1 0,0 0 0,0 0 0,0 0 0,0 6-152,-7 11 221,9-20-250,-1 0-1,1 0 1,1 0 0,-1 0 0,1 0-1,0 0 1,0 2 29,1-6-39,0-1-1,0 0 0,0 0 1,0 0-1,0 0 1,0 0-1,0 0 1,1 0-1,-1 0 0,0 0 1,1 0-1,-1 0 1,1 0-1,-1 0 1,1 0-1,-1 0 0,1 0 1,0 0-1,0 0 1,-1 0-1,1-1 1,0 1-1,0 0 0,0-1 1,0 1-1,0 0 1,0-1-1,0 1 1,0-1-1,0 0 0,0 1 1,0-1-1,0 0 1,0 1-1,0-1 1,0 0-1,0 0 0,0 0 1,1 0-1,-1 0 1,0-1 39,4 1 14,-1 0 0,0 0 0,0 1 0,1-1 0,-1 1-1,0 0 1,0 0 0,0 0 0,0 1 0,0-1 0,3 3-14,-5-3 33,0 0 0,-1 1 0,1 0 0,-1-1 0,1 1 1,-1 0-1,1 0 0,-1 0 0,0 0 0,0 0 0,0 0 0,0 0 0,0 0 0,0 1 0,-1-1 0,1 0 0,-1 0 0,0 1 0,1-1 0,-1 0 0,0 1 0,0-1 0,-1 1-33,2 6-28,-1 1 1,-1-1-1,0 1 0,0-1 0,-1 1 1,0-1-1,-1 0 0,0 0 0,0 0 1,-1 0-1,0 0 0,-1-1 0,0 0 1,0 0-1,0 0 0,-1-1 0,-1 1 1,1-1-1,-1-1 0,0 1 0,0-1 0,-5 2 28,7-5-331,0 0 0,-1 0 0,1 0 0,-1-1-1,0 0 1,1 0 0,-1 0 0,0-1-1,0 0 1,0 0 0,0-1 0,0 1 0,-1-1-1,1-1 1,0 1 331,3 0-301,-14 0-2687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8.804"/>
    </inkml:context>
    <inkml:brush xml:id="br0">
      <inkml:brushProperty name="width" value="0.1" units="cm"/>
      <inkml:brushProperty name="height" value="0.1" units="cm"/>
      <inkml:brushProperty name="color" value="#004F8B"/>
    </inkml:brush>
  </inkml:definitions>
  <inkml:trace contextRef="#ctx0" brushRef="#br0">1 86 6241,'0'13'926,"-1"10"12,2 1 0,1 0-1,4 21-937,-5-40 4,-1-1 0,1 1-1,1 0 1,-1-1 0,1 1-1,0-1 1,0 0 0,0 1-1,0-1 1,1 0-1,0 0 1,0-1 0,0 1-1,0 0 1,1-1 0,-1 0-1,1 0 1,0 0 0,0 0-1,0-1 1,3 3-4,-3-4 59,-1-1-1,0 1 1,0 0 0,0-1 0,1 0 0,-1 1 0,0-1-1,1-1 1,-1 1 0,0 0 0,0-1 0,1 0-1,-1 1 1,0-1 0,0-1 0,0 1 0,0 0 0,0-1-1,0 1 1,-1-1 0,1 0 0,0 0 0,-1 0-1,1 0 1,-1-1 0,0 1 0,0-1 0,0 1 0,0-1-1,0 0 1,0-1-59,10-13 472,-2-1 0,-1 0 1,0-1-1,4-13-472,-7 17-75,-2 3 100,-1 0 0,-1 0 0,0 0 0,-1-1 1,0 1-1,0 0 0,-2-1 0,0-4-25,1-12-1143,-6 28-4726,1 1-1014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9.149"/>
    </inkml:context>
    <inkml:brush xml:id="br0">
      <inkml:brushProperty name="width" value="0.1" units="cm"/>
      <inkml:brushProperty name="height" value="0.1" units="cm"/>
      <inkml:brushProperty name="color" value="#004F8B"/>
    </inkml:brush>
  </inkml:definitions>
  <inkml:trace contextRef="#ctx0" brushRef="#br0">1 1 8722,'0'16'1496,"5"0"-1056,0 8-280,1 3 24,-1-3-104,-5 0-80,5-6-528,-5-7-712,0-6-896,0-5-3354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9.504"/>
    </inkml:context>
    <inkml:brush xml:id="br0">
      <inkml:brushProperty name="width" value="0.1" units="cm"/>
      <inkml:brushProperty name="height" value="0.1" units="cm"/>
      <inkml:brushProperty name="color" value="#004F8B"/>
    </inkml:brush>
  </inkml:definitions>
  <inkml:trace contextRef="#ctx0" brushRef="#br0">61 268 8722,'-54'-146'1603,"53"143"-1547,0 1 0,0-1-1,0 0 1,0 1 0,1-1 0,-1 0 0,1 1 0,-1-1 0,1 0-1,0 1 1,0-1 0,0 0 0,1 0 0,-1 1 0,1-1 0,0-2-56,-1 4 8,1 0 1,0 0-1,0 0 1,-1 1-1,1-1 1,0 0 0,0 0-1,0 1 1,0-1-1,0 0 1,0 1-1,0-1 1,0 1 0,0-1-1,0 1 1,0-1-1,0 1 1,1 0-9,6-3 124,2-4 12,1 0 0,0 0 1,0 1-1,1 0 0,0 1 0,0 1 0,0 0 0,1 0 0,-1 1 1,1 1-1,0 0 0,10 0-136,-22 4 5,0 0 0,0-1 0,0 1 0,-1 0 1,1-1-1,0 1 0,-1 0 0,0 0 0,1 0 0,-1 0 0,0-1 1,0 1-1,0 0 0,0 0 0,0 0 0,-1 1-5,-1 38-618,-1-33 497,1-1 0,-1 1 0,-1-1 0,1 0 0,-1 0 0,-1 0 0,1-1 0,-6 6 121,4-4 40,1-1 1,0 1 0,0 0-1,0 1 1,1-1 0,0 3-41,3-10-4,1 0 1,0 0 0,-1-1 0,1 1 0,0 0-1,0 0 1,0 0 0,0 0 0,0 0 0,0 0-1,0 0 1,0 0 0,0 0 0,0 0 0,1 0-1,-1-1 1,0 1 0,0 0 0,1 0 0,-1 0 0,1 0-1,-1 0 1,1-1 0,-1 1 0,1 0 0,0-1-1,0 2 4,1-1-8,0 1 0,0-1-1,0 0 1,1 0-1,-1 0 1,0 0-1,1 0 1,-1 0 0,1-1-1,-1 1 1,1-1 8,71 2 90,-60-3 85,109-4-2195,-96 5-651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9.838"/>
    </inkml:context>
    <inkml:brush xml:id="br0">
      <inkml:brushProperty name="width" value="0.1" units="cm"/>
      <inkml:brushProperty name="height" value="0.1" units="cm"/>
      <inkml:brushProperty name="color" value="#004F8B"/>
    </inkml:brush>
  </inkml:definitions>
  <inkml:trace contextRef="#ctx0" brushRef="#br0">1 1 8442,'5'0'1296,"-5"13"-984,11 6-192,-6 2-112,6 6 88,0 2-48,-6 3 64,6 0 120,-11-5 0,5-3-232,-5-8-520,5-5-1064,-5-8-2713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0.168"/>
    </inkml:context>
    <inkml:brush xml:id="br0">
      <inkml:brushProperty name="width" value="0.1" units="cm"/>
      <inkml:brushProperty name="height" value="0.1" units="cm"/>
      <inkml:brushProperty name="color" value="#004F8B"/>
    </inkml:brush>
  </inkml:definitions>
  <inkml:trace contextRef="#ctx0" brushRef="#br0">0 110 4569,'0'-5'5177,"0"-3"-4561,0 0-512,6-6 80,10-2 248,-6 3-192,6-3-88,0 3-80,-5 2-48,5 6-24,-10 5-592,-1 0-1144,-5 8-320,0 8-3194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0.537"/>
    </inkml:context>
    <inkml:brush xml:id="br0">
      <inkml:brushProperty name="width" value="0.1" units="cm"/>
      <inkml:brushProperty name="height" value="0.1" units="cm"/>
      <inkml:brushProperty name="color" value="#004F8B"/>
    </inkml:brush>
  </inkml:definitions>
  <inkml:trace contextRef="#ctx0" brushRef="#br0">0 0 7898,'75'78'1704,"-75"-78"-1552,5 0-48,6 0 136,0 0 456,5 0 24,0-3-199,-5-2-217,5-1 0,-6-2-208,1 6-96,0-4-536,-6 6-1233,0 0-799,-5 0-5034</inkml:trace>
  <inkml:trace contextRef="#ctx0" brushRef="#br0" timeOffset="1">97 308 7890,'0'0'2160,"5"0"-2144,6 0 120,5 0 40,0-3 320,5-5-56,0 0-248,1-3-136,5 3-56,-11 3-2040,-6 2-3689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1.123"/>
    </inkml:context>
    <inkml:brush xml:id="br0">
      <inkml:brushProperty name="width" value="0.1" units="cm"/>
      <inkml:brushProperty name="height" value="0.1" units="cm"/>
      <inkml:brushProperty name="color" value="#004F8B"/>
    </inkml:brush>
  </inkml:definitions>
  <inkml:trace contextRef="#ctx0" brushRef="#br0">1 1 4001,'0'0'6500,"-1"0"-3341,5 14-2904,17 33 836,-12-30-900,-1-1 0,-1 2 0,4 15-191,2 23 49,-5-20-1279,1-2 0,8 20 1230,-16-50-1582,-1-4-2038,0 0 3610,0 0-3921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1.492"/>
    </inkml:context>
    <inkml:brush xml:id="br0">
      <inkml:brushProperty name="width" value="0.1" units="cm"/>
      <inkml:brushProperty name="height" value="0.1" units="cm"/>
      <inkml:brushProperty name="color" value="#004F8B"/>
    </inkml:brush>
  </inkml:definitions>
  <inkml:trace contextRef="#ctx0" brushRef="#br0">0 94 4297,'5'-3'1536,"6"-2"25,5-3-561,-5 2 8,5-2 0,0-2-288,0 2-304,0-6-135,0 4-281,-5-1 0,-6 6-1753,-5-1-3040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3.366"/>
    </inkml:context>
    <inkml:brush xml:id="br0">
      <inkml:brushProperty name="width" value="0.1" units="cm"/>
      <inkml:brushProperty name="height" value="0.1" units="cm"/>
      <inkml:brushProperty name="color" value="#004F8B"/>
    </inkml:brush>
  </inkml:definitions>
  <inkml:trace contextRef="#ctx0" brushRef="#br0">0 1 4601,'0'2'316,"1"0"-1,-1 0 1,0 0-1,1 0 1,0-1-1,-1 1 1,1 0 0,0 0-1,0 0 1,0-1-1,0 1 1,0 0-1,0-1 1,2 2-316,26 23 995,35 8-783,-7-17-73,-55-17-250,-1 1 0,0-1-1,1 1 1,-1-1 0,1 0-1,-1 1 1,1-1 0,-1 0-1,1 0 1,-1 0 0,0 0 0,1-1-1,-1 1 1,1 0 0,-1 0-1,1-1 1,-1 1 0,0-1-1,1 1 1,-1-1 0,0 0-1,1 0 1,-1 1 0,0-1-1,0 0 1,0 0 0,0 0 0,0 0-1,0 0 1,0-1 0,0 1-1,0 0 1,0 0 0,-1-1-1,1 1 112,1-11-1497,2 3-418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1.841"/>
    </inkml:context>
    <inkml:brush xml:id="br0">
      <inkml:brushProperty name="width" value="0.1" units="cm"/>
      <inkml:brushProperty name="height" value="0.1" units="cm"/>
      <inkml:brushProperty name="color" value="#004F8B"/>
    </inkml:brush>
  </inkml:definitions>
  <inkml:trace contextRef="#ctx0" brushRef="#br0">0 0 6513,'0'0'4097,"6"0"-3193,-1 0-551,0 0-9,6 19 192,5 2-176,-5 6-88,5 5-88,-5 3-88,-6 2-40,0-2-56,6-3 0,-6-5-552,6-6-1457,-6-5-887,6-8-2873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2.193"/>
    </inkml:context>
    <inkml:brush xml:id="br0">
      <inkml:brushProperty name="width" value="0.1" units="cm"/>
      <inkml:brushProperty name="height" value="0.1" units="cm"/>
      <inkml:brushProperty name="color" value="#004F8B"/>
    </inkml:brush>
  </inkml:definitions>
  <inkml:trace contextRef="#ctx0" brushRef="#br0">1 105 6241,'0'0'2481,"5"0"-1521,-5 0-808,11 0-48,0 2 232,-1 14 304,-4 6-88,4 2-151,1 3-89,-6 5-200,6 0 56,-6-6-120,1 1-48,-1-11-128,0-8-1001,-5-2-1031,0-6-2609</inkml:trace>
  <inkml:trace contextRef="#ctx0" brushRef="#br0" timeOffset="1">70 94 4849,'0'-5'3289,"0"-3"-2233,0-6-360,16 1-224,-5-3 72,0 2-80,-1 1-312,1 5-40,-5 5-112,-1 3-648,6 0-744,-6 6 176,-5 7-2793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2.543"/>
    </inkml:context>
    <inkml:brush xml:id="br0">
      <inkml:brushProperty name="width" value="0.1" units="cm"/>
      <inkml:brushProperty name="height" value="0.1" units="cm"/>
      <inkml:brushProperty name="color" value="#004F8B"/>
    </inkml:brush>
  </inkml:definitions>
  <inkml:trace contextRef="#ctx0" brushRef="#br0">0 0 7090,'32'59'2792,"-32"-59"-2176,0 0-536,0 0 208,6 0 48,4 0 112,1-3-215,-5-2-97,4-1-136,1 6-633,-6 0-1359,-5 0-2313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2.929"/>
    </inkml:context>
    <inkml:brush xml:id="br0">
      <inkml:brushProperty name="width" value="0.1" units="cm"/>
      <inkml:brushProperty name="height" value="0.1" units="cm"/>
      <inkml:brushProperty name="color" value="#004F8B"/>
    </inkml:brush>
  </inkml:definitions>
  <inkml:trace contextRef="#ctx0" brushRef="#br0">0 241 6673,'6'0'1153,"-1"0"-737,1 0-264,10 0 8,0 0-32,-6 0 56,6 0-32,-5 0-72,5-3-80,-5-2 0,-1-1-1272,-4 1-5226</inkml:trace>
  <inkml:trace contextRef="#ctx0" brushRef="#br0" timeOffset="1">305 0 7218,'0'0'2656,"0"14"-2064,0 4-392,6 4-144,-6 4-8,5 1-48,-5-3-40,5 0-416,-5-8-632,0-5-1161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3.341"/>
    </inkml:context>
    <inkml:brush xml:id="br0">
      <inkml:brushProperty name="width" value="0.1" units="cm"/>
      <inkml:brushProperty name="height" value="0.1" units="cm"/>
      <inkml:brushProperty name="color" value="#004F8B"/>
    </inkml:brush>
  </inkml:definitions>
  <inkml:trace contextRef="#ctx0" brushRef="#br0">69 203 6081,'-65'-92'3770,"65"90"-3723,-1 1 0,0-1-1,1 1 1,-1-1 0,1 0 0,0 1-1,0-1 1,0 1 0,-1-1-1,1 0 1,1 1 0,-1-1-1,0 0 1,0 1 0,1-1-1,-1 1 1,0-1 0,1 1-1,0-1 1,-1 1 0,1-1-1,0 1 1,0 0 0,0-1-1,0 1 1,0 0 0,0 0-1,0-1 1,0 1 0,0 0-1,1 0 1,-1 0 0,0 1-1,1-1 1,-1 0 0,1 0-1,-1 1 1,1-1 0,-1 1 0,2-1-47,4-3 330,-1-2-162,1 0 0,-1 1 0,1 1 0,0-1 0,0 1 0,0 0 0,1 0 1,0 1-1,-1 0 0,1 1 0,0 0 0,1 0 0,-1 0 0,0 1 0,4 0-168,-10 6-11,-1 1 1,1 0-1,-1-1 0,-1 1 1,1 0-1,-1-1 1,0 1-1,0 0 0,0-1 1,-1 2 10,0 2-184,1-1 25,-1 0 0,0 1-1,-1-1 1,0-1 0,0 1-1,-1 0 1,0 0 0,0-1-1,-1 0 160,-11 30-129,15-36 127,-1 0 0,1 0-1,0 1 1,0-1 0,0 0-1,0 0 1,0 0 0,0 0-1,0 0 1,0 1-1,0-1 1,0 0 0,1 0-1,-1 0 1,1 0 0,-1 0-1,0 0 1,1 0 0,0 0-1,-1 0 1,1 0 0,0 0-1,-1 0 1,1 0 0,0-1-1,0 1 1,0 0-1,-1 0 1,1-1 0,0 1-1,0-1 1,0 1 0,0-1-1,0 1 1,1-1 0,-1 0-1,0 1 1,0-1 0,0 0-1,0 0 1,0 0-1,0 0 1,1 0 0,0 0 2,65 2 689,-49-3-525,28 1-1502,-29 0-1525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3.696"/>
    </inkml:context>
    <inkml:brush xml:id="br0">
      <inkml:brushProperty name="width" value="0.1" units="cm"/>
      <inkml:brushProperty name="height" value="0.1" units="cm"/>
      <inkml:brushProperty name="color" value="#004F8B"/>
    </inkml:brush>
  </inkml:definitions>
  <inkml:trace contextRef="#ctx0" brushRef="#br0">1 1 9226,'0'0'4001,"0"0"-3489,0 0-152,0 0-256,5 0-104,0 13 136,1 8 56,-1 6 16,6 3-32,-6 2 0,-5 2-160,11-2 16,-11-2-32,0-1-880,0-5-2145,0-8-2144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4.043"/>
    </inkml:context>
    <inkml:brush xml:id="br0">
      <inkml:brushProperty name="width" value="0.1" units="cm"/>
      <inkml:brushProperty name="height" value="0.1" units="cm"/>
      <inkml:brushProperty name="color" value="#004F8B"/>
    </inkml:brush>
  </inkml:definitions>
  <inkml:trace contextRef="#ctx0" brushRef="#br0">0 103 8538,'0'-6'1680,"6"-5"-1024,4-2-328,6 0-24,-5-1-63,5 1-81,0 0-16,0 2-136,-5 6-8,0 2-1329,-11 3-1599</inkml:trace>
  <inkml:trace contextRef="#ctx0" brushRef="#br0" timeOffset="1">0 103 7314,'75'5'1488,"-64"-5"-960,-6-3-40,6-2-224,0 2-264,-1 3-784,-4 0-1969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04.397"/>
    </inkml:context>
    <inkml:brush xml:id="br0">
      <inkml:brushProperty name="width" value="0.1" units="cm"/>
      <inkml:brushProperty name="height" value="0.1" units="cm"/>
      <inkml:brushProperty name="color" value="#004F8B"/>
    </inkml:brush>
  </inkml:definitions>
  <inkml:trace contextRef="#ctx0" brushRef="#br0">1 22 11394,'0'0'1745,"10"0"-1489,1-2-64,5-6-40,0 2-40,0 1-112,0 5-296,-5 0-1368,-6 0-1593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36.585"/>
    </inkml:context>
    <inkml:brush xml:id="br0">
      <inkml:brushProperty name="width" value="0.1" units="cm"/>
      <inkml:brushProperty name="height" value="0.1" units="cm"/>
      <inkml:brushProperty name="color" value="#004F8B"/>
    </inkml:brush>
  </inkml:definitions>
  <inkml:trace contextRef="#ctx0" brushRef="#br0">188 0 1096,'0'0'4088,"0"0"-2591,0 0-835,0 0 29,0 0 21,0 0 37,0 0 153,0 0 91,0 0 156,0 0-80,0 0-157,0 0-169,0 0-179,0 0-93,0 0-99,0 0-9,0 0-91,0 0-20,0 0-35,-21 30 234,0 23-464,4 0-1,1 1 0,3 1 1,2 0-1,-2 52 14,4 44 6,10 124-6,1-95 12,9 52 15,0-2-1,5 24 1,-14-206-16,3-1 1,2 1 0,4 8-12,7 56 15,-7-43-41,-5-32 39,-1 1 1,-2 0 0,-2 1-14,-1-38-13,0-1 1,0 0 0,0 0-1,0 1 1,0-1-1,0 0 1,0 0-1,0 0 1,0 1 0,-1-1-1,1 0 1,0 0-1,0 0 1,0 1-1,0-1 1,0 0-1,-1 0 1,1 0 0,0 0-1,0 0 1,0 1-1,-1-1 1,1 0-1,0 0 1,0 0-1,0 0 1,-1 0 0,1 0-1,0 0 1,0 0-1,-1 0 1,1 0-1,0 0 1,0 0-1,-1 0 1,1 0 0,0 0-1,0 0 1,0 0-1,-1 0 1,1 0-1,0 0 1,0 0 0,-1 0-1,1 0 1,0-1-1,0 1 1,0 0-1,-1 0 1,1 0-1,0 0 1,0 0 0,0-1-1,0 1 1,0 0-1,-1 0 1,1 0-1,0-1 1,0 1-1,0 0 1,0 0 12,-24-21-118,-26-32 239,49 51-152,-12-13-72,0-2 0,2 1 0,0-2 0,-4-8 103,3 3 35,5 13-32,6 9 6,0 0 0,0-1 0,0 1 0,0-1 0,1 1 0,-1-1 0,0 1 0,1-1 0,-1 0 0,1 1 0,-1-1 0,1 0 0,0 1 0,0-2-9,0 2 7,0 1 5,0 0 12,0 0-15,0 0-25,0 0-35,0 0 19,0 0-36,0 0 18,0 0 3,0 0-96,7 22-279,42 34 485,-35-41-49,0 0 1,-1 0-1,7 14-14,49 78 86,-68-104-77,-1-3 30,0 0-26,5-38-328,-5 10 437,0-6-49,1 1 0,4-26-73,-3 47 1,0 1 1,1-1-1,1 1 1,0 0-1,0 0 1,1 1 0,0-1-1,1 1 1,6-8-2,-2 5-5,1 1 1,0 0-1,1 1 1,0 0-1,5-2 5,39-38-24,-43 27-2516,-11 18-212,-1 0-4468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6:55.852"/>
    </inkml:context>
    <inkml:brush xml:id="br0">
      <inkml:brushProperty name="width" value="0.1" units="cm"/>
      <inkml:brushProperty name="height" value="0.1" units="cm"/>
      <inkml:brushProperty name="color" value="#004F8B"/>
    </inkml:brush>
  </inkml:definitions>
  <inkml:trace contextRef="#ctx0" brushRef="#br0">3043 0 7642,'-54'3'7866,"49"-3"-7856,-337 18 1968,-1-1-2126,184-16 57,-70 12 91,173-6-54,-1 2 0,1 2 1,1 3-1,0 2 0,-41 19 54,58-17-3,0 1 1,2 2 0,0 2-1,1 1 1,2 2 0,0 1 0,2 1-1,1 2 1,1 1 0,2 1-1,1 2 1,2 0 0,1 2 0,-16 34 2,-23 57-51,-17 61 51,28-64-57,-51 86 57,-158 266 54,216-390-109,25-46 78,-2-1 0,-19 26-23,-6 7 35,-18 25 7,-124 146-59,172-223 18,11-14-2,0 1-1,0-1 0,0 0 0,-1 0 0,0 0 1,0-1-1,-1 0 0,0 0 0,0 0 2,6-5 28,1 0-17,0 0-14,0 0-2,0 0-34,0 0 5,0 0-41,0 0-10,-5-42-700,5-159 131,0 201 684,0 0-59,0 0-54,0 0-103,0 0 10,0 27-63,0 269 506,3-295-295,0 0 0,0 0 1,0-1-1,1 1 1,-1-1-1,0 0 1,1 0-1,-1 0 1,0 0-1,2-1 28,2 1 19,8-1 25,-1-2-1,1 1 0,-1-2 0,0 0 0,0-1 0,-1 0 0,1-1 1,-1 0-1,0-1 0,0-1 0,1-2-43,8-3 47,1 1 0,19-7-47,-11 15-1007,-28 4-2761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3.708"/>
    </inkml:context>
    <inkml:brush xml:id="br0">
      <inkml:brushProperty name="width" value="0.1" units="cm"/>
      <inkml:brushProperty name="height" value="0.1" units="cm"/>
      <inkml:brushProperty name="color" value="#004F8B"/>
    </inkml:brush>
  </inkml:definitions>
  <inkml:trace contextRef="#ctx0" brushRef="#br0">38 0 6449,'-6'14'1193,"6"5"-673,-5 2 312,0 8 160,-1-2-176,1 0-224,0-3-376,5-5-71,0 5-145,0-8-705,-6-6-3263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6:58.666"/>
    </inkml:context>
    <inkml:brush xml:id="br0">
      <inkml:brushProperty name="width" value="0.1" units="cm"/>
      <inkml:brushProperty name="height" value="0.1" units="cm"/>
      <inkml:brushProperty name="color" value="#004F8B"/>
    </inkml:brush>
  </inkml:definitions>
  <inkml:trace contextRef="#ctx0" brushRef="#br0">815 0 6185,'0'0'1187,"0"0"-440,0 0 15,-37 0 4457,18 1-5061,0 1-1,0 1 0,1 0 1,-1 1-1,1 1 0,0 1 0,0 0 1,1 2-1,0 0 0,0 1 1,-8 6-158,0 1 25,2 1 0,-1 1 0,2 1 1,1 1-1,0 1 0,2 1 0,-2 4-25,4-3 4,2 1 0,0 1 0,2 0 0,0 1 0,1 5-4,-48 139 32,54-150-22,-18 55-18,4 2-1,3 0 1,3 1 0,4 0 0,3 1-1,3 23 9,4 1071 128,5-1138-157,-5-34 26,0-1 18,0 0 26,0-3-18,0 1 0,0 0 0,0 0 0,-1-1 0,1 1 0,-1 0 0,0 0 0,1 0 0,-1 0 0,0 0 0,-1-2-23,-6-6 0,-1 1 1,-1 0-1,0 0 1,0 0-1,0 1 1,-1 1-1,0 0 1,-1 0-1,1 1 1,-3 0-1,14 6-9,-1 0 1,1 0-1,-1 0 1,1 0-1,-1 0 1,1 0-1,-1 0 1,1 0 0,-1 1-1,1-1 1,-1 0-1,1 0 1,0 0-1,-1 1 1,1-1-1,-1 0 1,1 0-1,0 1 1,-1-1-1,1 0 1,-1 1-1,1-1 1,0 1-1,0-1 1,-1 0-1,1 1 1,0-1-1,0 1 1,-1-1-1,1 1 1,0-1 0,0 1-1,0-1 1,0 1-1,0-1 1,0 1-1,0-1 1,0 1-1,0-1 1,0 1-1,0-1 1,0 0-1,0 1 1,0-1-1,0 1 1,0-1-1,1 1 1,-1-1-1,0 1 1,0-1 8,7 26 70,48 82 67,-20-44-120,-32-57-17,0 0 0,0-1 1,1 1-1,0-1 0,0 0 1,0 0-1,1-1 0,0 1 1,0-1-1,1 0 0,-1-1 1,3 2-1,-8-6-8,1 1 0,0-1 1,0 0-1,0 0 0,0 0 0,0 0 1,0 1-1,0-1 0,0-1 0,0 1 1,-1 0-1,1 0 0,0 0 0,0 0 1,0-1-1,0 1 0,0 0 0,0-1 1,-1 1-1,1-1 0,0 1 0,0-1 1,-1 1-1,1-1 0,0 1 0,0-1 1,-1 0-1,1 1 0,-1-1 0,1 0 1,-1 0-1,1 1 0,-1-1 1,1 0-1,-1 0 8,21-44 235,0 3-205,-7 21-193,6-8 246,0 18-6520,-15 11-1993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0.333"/>
    </inkml:context>
    <inkml:brush xml:id="br0">
      <inkml:brushProperty name="width" value="0.1" units="cm"/>
      <inkml:brushProperty name="height" value="0.1" units="cm"/>
      <inkml:brushProperty name="color" value="#004F8B"/>
    </inkml:brush>
  </inkml:definitions>
  <inkml:trace contextRef="#ctx0" brushRef="#br0">54 1 3513,'0'0'1952,"0"0"-886,0 0-506,0 12 3174,-3 26-3479,0-1-1,-3 0 1,-9 33-255,6-34-909,2 1 0,2 0 0,-1 34 909,6-69-1320,0-3-818,0-3-721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0.684"/>
    </inkml:context>
    <inkml:brush xml:id="br0">
      <inkml:brushProperty name="width" value="0.1" units="cm"/>
      <inkml:brushProperty name="height" value="0.1" units="cm"/>
      <inkml:brushProperty name="color" value="#004F8B"/>
    </inkml:brush>
  </inkml:definitions>
  <inkml:trace contextRef="#ctx0" brushRef="#br0">0 10 1144,'2'-1'174,"-1"0"0,1 0 0,0 0 0,0 0 0,-1 0 0,1 0 0,0 1 0,0-1 0,0 1 0,0-1 0,0 1 0,0 0 0,0-1 0,0 1 0,0 0 0,0 0 0,0 1 0,0-1 0,0 0-1,-1 1 1,1-1 0,0 1 0,0-1 0,0 1 0,0 0 0,-1 0 0,1 0 0,0 0 0,0 0 0,-1 0 0,1 0 0,-1 1 0,0-1 0,1 1 0,-1-1 0,0 1 0,1 0-174,2 7 30,0 0 0,0 0 1,-1 0-1,-1 1 0,1-1 0,-2 1 1,1 2-31,4 15 549,-1 7-408,-1 0-1,-1 0 1,-2 0 0,-2 15-141,0-4 44,7-87-6123,-6 28 4433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040"/>
    </inkml:context>
    <inkml:brush xml:id="br0">
      <inkml:brushProperty name="width" value="0.1" units="cm"/>
      <inkml:brushProperty name="height" value="0.1" units="cm"/>
      <inkml:brushProperty name="color" value="#004F8B"/>
    </inkml:brush>
  </inkml:definitions>
  <inkml:trace contextRef="#ctx0" brushRef="#br0">123 16 784,'-5'0'1480,"-6"0"-119,6 0-145,-1 0-576,-4 0-24,-1 0-200,0 0-128,1-2-288,-12-4-328,6 4-680,0-4-1648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382"/>
    </inkml:context>
    <inkml:brush xml:id="br0">
      <inkml:brushProperty name="width" value="0.1" units="cm"/>
      <inkml:brushProperty name="height" value="0.1" units="cm"/>
      <inkml:brushProperty name="color" value="#004F8B"/>
    </inkml:brush>
  </inkml:definitions>
  <inkml:trace contextRef="#ctx0" brushRef="#br0">11 0 4489,'-5'11'1344,"5"5"-792,-5 5 0,5 3 185,0 3-169,0 0-184,0-1-256,0 1 0,0-5-72,0-6-48,0-6 56,0-2-64,0-8-72,0 0-424,0 0-336,0 0-265,0 0-175,0-8-1184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757"/>
    </inkml:context>
    <inkml:brush xml:id="br0">
      <inkml:brushProperty name="width" value="0.1" units="cm"/>
      <inkml:brushProperty name="height" value="0.1" units="cm"/>
      <inkml:brushProperty name="color" value="#004F8B"/>
    </inkml:brush>
  </inkml:definitions>
  <inkml:trace contextRef="#ctx0" brushRef="#br0">0 65 1512,'13'-13'1801,"-10"9"-1551,0 0 0,1 0 0,0 0-1,0 0 1,0 1 0,0 0 0,0-1 0,1 1-1,-1 1 1,1-1 0,0 1 0,0 0 0,0 0 0,0 0-1,0 1 1,0-1 0,1 1 0,-1 1 0,0-1-1,1 1 1,3 0-250,-8 1 11,0-1 0,0 1-1,-1 0 1,1 0 0,0 0 0,0 0 0,-1 0-1,1 0 1,-1 0 0,1 0 0,-1 0-1,1 0 1,-1 0 0,1 1 0,-1-1 0,0 0-1,0 0 1,0 0 0,1 1 0,-1-1-1,0 0 1,-1 0 0,1 0 0,0 1-11,1 41 404,-1-35-53,0-4-270,-1 0 0,1 0 0,0 0 1,-1-1-1,0 1 0,0 0 0,0 0 1,0 0-1,-1-1 0,1 1 0,-1-1 1,0 1-1,0-1 0,0 0 0,-1 1 1,1-1-1,-1 0 0,0-1 0,0 1 1,0 0-1,-2 1-81,0-1-266,-1 0 0,1 0 0,-1 0 1,0-1-1,0 0 0,0 0 0,0 0 0,0-1 0,0 0 1,0 0-1,-1 0 0,1-1 0,-1 0 266,7 0-2503,0 0-2777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105"/>
    </inkml:context>
    <inkml:brush xml:id="br0">
      <inkml:brushProperty name="width" value="0.1" units="cm"/>
      <inkml:brushProperty name="height" value="0.1" units="cm"/>
      <inkml:brushProperty name="color" value="#004F8B"/>
    </inkml:brush>
  </inkml:definitions>
  <inkml:trace contextRef="#ctx0" brushRef="#br0">0 1 4673,'0'0'1784,"0"0"-1175,0 13-57,0 6-56,0 8-16,0-3-112,0 2-104,0-4-184,0-6-80,0-6-40,0-2-904,0-8-1665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537"/>
    </inkml:context>
    <inkml:brush xml:id="br0">
      <inkml:brushProperty name="width" value="0.1" units="cm"/>
      <inkml:brushProperty name="height" value="0.1" units="cm"/>
      <inkml:brushProperty name="color" value="#004F8B"/>
    </inkml:brush>
  </inkml:definitions>
  <inkml:trace contextRef="#ctx0" brushRef="#br0">37 182 4489,'-12'-135'1226,"11"133"-1153,1 1 0,0-1 0,0 0 0,-1 0 0,1 0 0,0 0 0,1 0 0,-1 1 0,0-1 0,0 0 0,1 0 0,-1 0 1,1 1-1,0-1 0,-1 0 0,1 1 0,0-1 0,0 0 0,0 1 0,0-1 0,0 1 0,1 0 0,-1-1 0,1 1-73,-1 0 76,1 0-1,-1 1 1,1-1-1,0 1 0,0 0 1,-1-1-1,1 1 1,0 0-1,-1 0 0,1 0 1,0 0-1,0 0 1,-1 0-1,2 1-75,3 0 418,18-2 304,41 1 236,-62 0-931,-1 0-1,1 1 1,-1-1 0,1 1-1,-1-1 1,1 1 0,-1 0-1,1 0 1,-1 0 0,0 0-1,0 1 1,1-1 0,-1 1 0,0-1-1,0 1 1,0 0 0,-1-1-1,1 1 1,0 0 0,-1 0-1,1 1-26,-1 0 21,0-1 0,0 0 0,-1 1 0,1-1 0,-1 1-1,0-1 1,0 0 0,0 1 0,0-1 0,0 1 0,-1-1-1,1 1 1,-1-1 0,1 0 0,-1 1 0,0-1 0,0 0-1,0 0 1,0 1 0,0-1 0,-1 0 0,1 0-1,-1 0 1,1 0 0,-1-1 0,0 1 0,1 0 0,-2 0-21,-8 8 52,0-1 0,-1 0 0,0 0 0,-3 0-52,10-5-26,-4 2-6,0-1 0,0 0 1,-1 0-1,1-1 0,-1 0 1,0-1-1,-6 1 32,-24 0-5119,44-4 2649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953"/>
    </inkml:context>
    <inkml:brush xml:id="br0">
      <inkml:brushProperty name="width" value="0.1" units="cm"/>
      <inkml:brushProperty name="height" value="0.1" units="cm"/>
      <inkml:brushProperty name="color" value="#004F8B"/>
    </inkml:brush>
  </inkml:definitions>
  <inkml:trace contextRef="#ctx0" brushRef="#br0">38 0 4337,'0'0'2338,"-6"20"210,-1 4-2043,0 1-1,1-1 0,1 2 0,2-1 1,1 0-1,0 1 0,2 6-504,1-31-4,-1 1 0,1 0 0,-1-1 0,1 1 0,0-1 0,-1 0 0,1 1 0,0-1 0,0 1 0,0-1 0,0 0 0,0 0 0,0 0 0,0 0 0,1 0 0,-1 0 0,0 0 0,1 0 0,-1 0 0,1 0 0,-1-1 0,1 1-1,-1 0 1,1-1 0,-1 0 0,1 1 0,-1-1 0,1 0 0,0 0 0,-1 0 0,1 0 0,0 0 4,70 2 74,-53-3-72,3 0-28,-1 0 1,0-2-1,0-1 0,0 0 1,1-2 25,61-23-4822,-66 21-15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3.366"/>
    </inkml:context>
    <inkml:brush xml:id="br0">
      <inkml:brushProperty name="width" value="0.1" units="cm"/>
      <inkml:brushProperty name="height" value="0.1" units="cm"/>
      <inkml:brushProperty name="color" value="#004F8B"/>
    </inkml:brush>
  </inkml:definitions>
  <inkml:trace contextRef="#ctx0" brushRef="#br0">0 1 4601,'0'2'316,"1"0"-1,-1 0 1,0 0-1,1 0 1,0-1-1,-1 1 1,1 0 0,0 0-1,0 0 1,0-1-1,0 1 1,0 0-1,0-1 1,2 2-316,26 23 995,35 8-783,-7-17-73,-55-17-250,-1 1 0,0-1-1,1 1 1,-1-1 0,1 0-1,-1 1 1,1-1 0,-1 0-1,1 0 1,-1 0 0,0 0 0,1-1-1,-1 1 1,1 0 0,-1 0-1,1-1 1,-1 1 0,0-1-1,1 1 1,-1-1 0,0 0-1,1 0 1,-1 1 0,0-1-1,0 0 1,0 0 0,0 0 0,0 0-1,0 0 1,0-1 0,0 1-1,0 0 1,0 0 0,-1-1-1,1 1 112,1-11-1497,2 3-418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4.187"/>
    </inkml:context>
    <inkml:brush xml:id="br0">
      <inkml:brushProperty name="width" value="0.1" units="cm"/>
      <inkml:brushProperty name="height" value="0.1" units="cm"/>
      <inkml:brushProperty name="color" value="#004F8B"/>
    </inkml:brush>
  </inkml:definitions>
  <inkml:trace contextRef="#ctx0" brushRef="#br0">76 6 6041,'0'-3'1625,"0"1"-481,0 2 440,-6 0-424,6 0-135,-5 0-449,0 0-392,-1 5 248,1 8-352,-6 1 32,1 12-112,-7-4-736,7-1-4065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3.708"/>
    </inkml:context>
    <inkml:brush xml:id="br0">
      <inkml:brushProperty name="width" value="0.1" units="cm"/>
      <inkml:brushProperty name="height" value="0.1" units="cm"/>
      <inkml:brushProperty name="color" value="#004F8B"/>
    </inkml:brush>
  </inkml:definitions>
  <inkml:trace contextRef="#ctx0" brushRef="#br0">38 0 6449,'-6'14'1193,"6"5"-673,-5 2 312,0 8 160,-1-2-176,1 0-224,0-3-376,5-5-71,0 5-145,0-8-705,-6-6-3263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4.187"/>
    </inkml:context>
    <inkml:brush xml:id="br0">
      <inkml:brushProperty name="width" value="0.1" units="cm"/>
      <inkml:brushProperty name="height" value="0.1" units="cm"/>
      <inkml:brushProperty name="color" value="#004F8B"/>
    </inkml:brush>
  </inkml:definitions>
  <inkml:trace contextRef="#ctx0" brushRef="#br0">76 6 6041,'0'-3'1625,"0"1"-481,0 2 440,-6 0-424,6 0-135,-5 0-449,0 0-392,-1 5 248,1 8-352,-6 1 32,1 12-112,-7-4-736,7-1-4065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5.529"/>
    </inkml:context>
    <inkml:brush xml:id="br0">
      <inkml:brushProperty name="width" value="0.1" units="cm"/>
      <inkml:brushProperty name="height" value="0.1" units="cm"/>
      <inkml:brushProperty name="color" value="#004F8B"/>
    </inkml:brush>
  </inkml:definitions>
  <inkml:trace contextRef="#ctx0" brushRef="#br0">166 0 2665,'0'0'3640,"0"0"-1910,0 0-867,0 0 65,0 0-98,0 0-14,0 4 11,-1 7-687,0 1 0,-1-1 0,0 0 0,-1 0 0,0 0 0,0 0 0,-2 0 0,0 0-140,-46 90 1280,20-45-968,-22 59-3135,48-109 518,4-5-512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5.897"/>
    </inkml:context>
    <inkml:brush xml:id="br0">
      <inkml:brushProperty name="width" value="0.1" units="cm"/>
      <inkml:brushProperty name="height" value="0.1" units="cm"/>
      <inkml:brushProperty name="color" value="#004F8B"/>
    </inkml:brush>
  </inkml:definitions>
  <inkml:trace contextRef="#ctx0" brushRef="#br0">0 1 3849,'21'1'3519,"-19"2"-3378,0-1 0,0 0 1,0 0-1,0 1 0,0-1 0,0 1 0,-1 0 0,1-1 0,-1 1 0,0 0 0,1 0 1,-1 0-1,-1 0 0,1 0 0,0 0 0,-1 0-141,7 57 1234,-6-42-833,-1-17-379,5 84 794,-5-77-881,-1 0 0,1 1 0,-1-1 0,0 0 0,-1 1 0,0-1 0,0 0-1,-3 5 66,4-9-630,1-4-6057,0 0 4450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6.244"/>
    </inkml:context>
    <inkml:brush xml:id="br0">
      <inkml:brushProperty name="width" value="0.1" units="cm"/>
      <inkml:brushProperty name="height" value="0.1" units="cm"/>
      <inkml:brushProperty name="color" value="#004F8B"/>
    </inkml:brush>
  </inkml:definitions>
  <inkml:trace contextRef="#ctx0" brushRef="#br0">171 0 4097,'0'0'2224,"0"0"-951,-5 0 239,-6 0-256,1 0-328,-6 0-103,-6 0-233,11 6-232,-10-4-128,5 1-232,-5 0-184,5 2-680,-6-2-1897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062"/>
    </inkml:context>
    <inkml:brush xml:id="br0">
      <inkml:brushProperty name="width" value="0.1" units="cm"/>
      <inkml:brushProperty name="height" value="0.1" units="cm"/>
      <inkml:brushProperty name="color" value="#004F8B"/>
    </inkml:brush>
  </inkml:definitions>
  <inkml:trace contextRef="#ctx0" brushRef="#br0">1 1 5209,'0'16'1328,"0"0"-727,0 5-17,0 4 96,0-1-320,0 0 0,0 0-264,0 0-40,0 0 16,0-5-72,0-1-8,0-4-312,0-4-168,0-4-784,0-1-1057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416"/>
    </inkml:context>
    <inkml:brush xml:id="br0">
      <inkml:brushProperty name="width" value="0.1" units="cm"/>
      <inkml:brushProperty name="height" value="0.1" units="cm"/>
      <inkml:brushProperty name="color" value="#004F8B"/>
    </inkml:brush>
  </inkml:definitions>
  <inkml:trace contextRef="#ctx0" brushRef="#br0">1 35 1792,'0'0'2761,"5"0"-1945,0 0-120,1 0 112,4 0-87,-4-2-25,10-1-272,0 0-224,0 1 24,0-4-224,0 1 104,0 2-104,5-2 0,-10 2-776,0 1-1337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780"/>
    </inkml:context>
    <inkml:brush xml:id="br0">
      <inkml:brushProperty name="width" value="0.1" units="cm"/>
      <inkml:brushProperty name="height" value="0.1" units="cm"/>
      <inkml:brushProperty name="color" value="#004F8B"/>
    </inkml:brush>
  </inkml:definitions>
  <inkml:trace contextRef="#ctx0" brushRef="#br0">1 1 4961,'0'5'968,"0"6"-472,0 2 209,0 9 231,0 4-280,0 4-264,0-1-216,0 1-120,0-4-48,0-4-8,0-4-8,0-4-672,5-6-616,0-3-841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118"/>
    </inkml:context>
    <inkml:brush xml:id="br0">
      <inkml:brushProperty name="width" value="0.1" units="cm"/>
      <inkml:brushProperty name="height" value="0.1" units="cm"/>
      <inkml:brushProperty name="color" value="#004F8B"/>
    </inkml:brush>
  </inkml:definitions>
  <inkml:trace contextRef="#ctx0" brushRef="#br0">27 0 5497,'0'6'1176,"0"2"-479,0 5-161,0 6 152,0 2-216,0 6-240,0 0-144,0 2-88,-5-2-176,-6 2-712,6-7-905,0-6-3792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467"/>
    </inkml:context>
    <inkml:brush xml:id="br0">
      <inkml:brushProperty name="width" value="0.1" units="cm"/>
      <inkml:brushProperty name="height" value="0.1" units="cm"/>
      <inkml:brushProperty name="color" value="#004F8B"/>
    </inkml:brush>
  </inkml:definitions>
  <inkml:trace contextRef="#ctx0" brushRef="#br0">58 0 3393,'0'0'2686,"0"0"-1205,0 0-631,-2 15 1421,-18 30-531,-10 26-542,29-67-1202,0 1-1,0 0 0,0 0 0,0 0 0,1 0 0,0 0 0,0 1 1,0-1-1,0 0 0,1 0 0,0 0 0,0 0 0,1 2 5,0-4-19,0 0-1,0 0 1,0 0-1,0-1 1,1 1-1,-1 0 0,0-1 1,1 0-1,0 0 1,0 0-1,-1 0 1,1 0-1,1 0 1,-1-1-1,0 1 1,0-1-1,0 0 0,1 0 1,-1 0-1,0-1 1,3 1 19,11 2-300,-1-1-1,1-1 1,13 0 300,35-1-3769,-50 0 1158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5.529"/>
    </inkml:context>
    <inkml:brush xml:id="br0">
      <inkml:brushProperty name="width" value="0.1" units="cm"/>
      <inkml:brushProperty name="height" value="0.1" units="cm"/>
      <inkml:brushProperty name="color" value="#004F8B"/>
    </inkml:brush>
  </inkml:definitions>
  <inkml:trace contextRef="#ctx0" brushRef="#br0">166 0 2665,'0'0'3640,"0"0"-1910,0 0-867,0 0 65,0 0-98,0 0-14,0 4 11,-1 7-687,0 1 0,-1-1 0,0 0 0,-1 0 0,0 0 0,0 0 0,-2 0 0,0 0-140,-46 90 1280,20-45-968,-22 59-3135,48-109 518,4-5-512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868"/>
    </inkml:context>
    <inkml:brush xml:id="br0">
      <inkml:brushProperty name="width" value="0.1" units="cm"/>
      <inkml:brushProperty name="height" value="0.1" units="cm"/>
      <inkml:brushProperty name="color" value="#004F8B"/>
    </inkml:brush>
  </inkml:definitions>
  <inkml:trace contextRef="#ctx0" brushRef="#br0">0 27 5961,'11'-4'3217,"32"-11"-3014,-43 14-211,1 1 0,-1-1 0,0 1 0,1-1 0,-1 1 0,1-1 0,-1 1 1,1 0-1,-1-1 0,1 1 0,-1 0 0,1-1 0,0 1 0,-1 0 0,1 0 0,-1-1 1,1 1-1,0 0 0,-1 0 0,1 0 0,0 0 0,-1 0 0,1 0 0,-1 0 0,1 0 1,0 0-1,-1 0 0,1 0 0,0 0 0,-1 1 0,1-1 0,-1 0 0,1 0 8,3 21 491,-1 2-391,-2-11-185,0 0-1,0 0 1,-1-1-1,-1 11 86,0 7-3589,1-18-1951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9.600"/>
    </inkml:context>
    <inkml:brush xml:id="br0">
      <inkml:brushProperty name="width" value="0.1" units="cm"/>
      <inkml:brushProperty name="height" value="0.1" units="cm"/>
      <inkml:brushProperty name="color" value="#004F8B"/>
    </inkml:brush>
  </inkml:definitions>
  <inkml:trace contextRef="#ctx0" brushRef="#br0">33 0 1360,'0'11'4369,"-5"5"-3401,5 3-263,-6 5 183,1-3-232,5 0-144,-5 1-128,5-4-272,-6 1 32,6-8-144,0-3 32,0-3-32,0-5-336,0 0-808,0 0-569,-5 0-671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9.970"/>
    </inkml:context>
    <inkml:brush xml:id="br0">
      <inkml:brushProperty name="width" value="0.1" units="cm"/>
      <inkml:brushProperty name="height" value="0.1" units="cm"/>
      <inkml:brushProperty name="color" value="#004F8B"/>
    </inkml:brush>
  </inkml:definitions>
  <inkml:trace contextRef="#ctx0" brushRef="#br0">1 3 3385,'5'0'784,"0"0"128,1 0-280,-1 0-216,11 0-112,-5-2-96,-6 2-152,6 0 24,-1 0-80,1 0-8,0 0-760,-11 0-1264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0.333"/>
    </inkml:context>
    <inkml:brush xml:id="br0">
      <inkml:brushProperty name="width" value="0.1" units="cm"/>
      <inkml:brushProperty name="height" value="0.1" units="cm"/>
      <inkml:brushProperty name="color" value="#004F8B"/>
    </inkml:brush>
  </inkml:definitions>
  <inkml:trace contextRef="#ctx0" brushRef="#br0">60 0 4641,'0'0'1992,"0"0"-1071,0 0-353,0 0 0,0 8 160,0 11 64,0 2-264,-11 4-128,0 1-272,6 6 80,-6-2-128,1 2 73,4-3-153,1 1-329,5-9-1215,0-5-1553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1.242"/>
    </inkml:context>
    <inkml:brush xml:id="br0">
      <inkml:brushProperty name="width" value="0.1" units="cm"/>
      <inkml:brushProperty name="height" value="0.1" units="cm"/>
      <inkml:brushProperty name="color" value="#004F8B"/>
    </inkml:brush>
  </inkml:definitions>
  <inkml:trace contextRef="#ctx0" brushRef="#br0">0 35 3761,'0'0'1388,"1"0"-1297,-1 0 1,0 0-1,1 0 0,-1 0 0,0 0 0,1 0 1,-1 0-1,1 0 0,-1 0 0,0 0 1,1 0-1,-1 0 0,0 0 0,1 1 0,-1-1 1,0 0-1,1 0 0,-1 0 0,0 1 0,1-1 1,-1 0-1,0 0 0,0 1 0,1-1 1,-1 0-1,0 1 0,0-1 0,1 0 0,-1 0 1,0 1-92,5 21 709,-1 0-1,-1 0 1,-2 1 0,0 1-709,0-5 113,0 0 0,1 0 0,1 0 0,1 0 0,0-1-1,4 9-112,-4-17 57,9 15-166,-5-25 115,1-16 202,19-46-174,16-24-34,6-12-340,-47 92 89,16-31 498,-18 35-441,0 1 0,0-1 0,0 1 0,0-1 0,0 1 0,0-1 0,0 1 0,0 0 0,0 0 0,1 0 0,-1 0 0,0 0 0,1 0 0,-1 0 0,1 0 0,-1 0 0,1 1 0,0-1 0,0 0 194,-1 1-2219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1.888"/>
    </inkml:context>
    <inkml:brush xml:id="br0">
      <inkml:brushProperty name="width" value="0.1" units="cm"/>
      <inkml:brushProperty name="height" value="0.1" units="cm"/>
      <inkml:brushProperty name="color" value="#004F8B"/>
    </inkml:brush>
  </inkml:definitions>
  <inkml:trace contextRef="#ctx0" brushRef="#br0">93 3 5193,'0'0'1182,"-27"7"2254,21-1-3304,0 1-1,1 0 1,-1 0-1,1 0 1,1 1-1,-1-1 1,1 1-1,1 0 1,-1 1-1,2-1 1,-1 0-1,1 1-131,-1 3 8,0 0 0,1 1 0,1-1 0,0 0 0,0 1 0,2-1 0,-1 0 0,2 5-8,-2-15-14,1 0 0,0-1 0,-1 1 0,1 0 0,0-1-1,0 1 1,0-1 0,0 1 0,0-1 0,1 1 0,-1-1 0,0 0 0,1 1-1,-1-1 1,1 0 0,-1 0 0,1 0 0,-1 0 0,1 0 0,0-1 0,-1 1 0,1 0-1,0-1 1,0 1 0,0-1 0,-1 0 0,1 1 0,0-1 0,0 0 0,0 0-1,0 0 1,0-1 0,-1 1 0,1 0 0,0-1 0,1 0 14,3 1 23,-1-1-1,1-1 1,0 1 0,-1-1-1,1 0 1,-1 0 0,0 0-1,0-1 1,1 0 0,-2 0-1,3-2-22,0-1 8,-1-1 0,0 0-1,-1 0 1,0 0 0,0-1-1,0 1 1,-1-1 0,0 0-1,0-1 1,-1 1 0,0-1-1,-1 1 1,0-1 0,0 0-1,-1 0 1,0 0-1,0 0 1,-1 0 0,-1-3-8,1 9-210,-1 0-1,0 1 1,0-1 0,0 1 0,0-1-1,0 1 1,-1 0 0,1-1 0,-1 1 0,1 0-1,-1 0 1,-1-2 210,-13-19-4237,12 17 1681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2.529"/>
    </inkml:context>
    <inkml:brush xml:id="br0">
      <inkml:brushProperty name="width" value="0.1" units="cm"/>
      <inkml:brushProperty name="height" value="0.1" units="cm"/>
      <inkml:brushProperty name="color" value="#004F8B"/>
    </inkml:brush>
  </inkml:definitions>
  <inkml:trace contextRef="#ctx0" brushRef="#br0">60 1 6513,'0'0'1222,"0"0"-521,0 0 21,0 0 93,0 0-108,0 0-226,0 0-152,0 14 650,-2-2-783,0-1 0,0 1 1,-1-1-1,0 1 0,-1-1 0,0 0 0,-4 5-196,2-1 71,1-1 1,0 1-1,-3 14-71,4-1-232,2 1 0,1 22 232,4-50-55,1 0 1,-1 0-1,1-1 0,0 1 0,-1-1 0,1 0 0,0 0 1,-1 0-1,3-1 55,-1 1-56,5-2-88,0 0-1,0 0 1,0-1 0,-1-1 0,1 0 0,-1 0 0,1-1-1,-1 0 1,5-4 144,32-15-1848,-13 11-623,-10 4-2034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2.889"/>
    </inkml:context>
    <inkml:brush xml:id="br0">
      <inkml:brushProperty name="width" value="0.1" units="cm"/>
      <inkml:brushProperty name="height" value="0.1" units="cm"/>
      <inkml:brushProperty name="color" value="#004F8B"/>
    </inkml:brush>
  </inkml:definitions>
  <inkml:trace contextRef="#ctx0" brushRef="#br0">54 1 880,'0'0'6170,"0"2"-5370,0 14-448,0 3 232,0 5-264,-5 3 120,-1-1-216,-5-1-144,1-4-80,-1-5-248,6-5-1024,-1-6-3577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3.246"/>
    </inkml:context>
    <inkml:brush xml:id="br0">
      <inkml:brushProperty name="width" value="0.1" units="cm"/>
      <inkml:brushProperty name="height" value="0.1" units="cm"/>
      <inkml:brushProperty name="color" value="#004F8B"/>
    </inkml:brush>
  </inkml:definitions>
  <inkml:trace contextRef="#ctx0" brushRef="#br0">92 137 5737,'-91'-137'2489,"102"137"-1993,-1 0-392,6 0-8,0 0-24,6 8-16,5-2-48,-6-1 0,0-2-8,1 2-336,4-2-384,1-1-953,-11 1-3832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3.711"/>
    </inkml:context>
    <inkml:brush xml:id="br0">
      <inkml:brushProperty name="width" value="0.1" units="cm"/>
      <inkml:brushProperty name="height" value="0.1" units="cm"/>
      <inkml:brushProperty name="color" value="#004F8B"/>
    </inkml:brush>
  </inkml:definitions>
  <inkml:trace contextRef="#ctx0" brushRef="#br0">33 168 4097,'-31'61'1379,"30"-60"-1509,1-1-264,0 0-112,1-30-1473,1 20 1826,1-1 0,0 1 0,1 0 0,0 0 0,1 0 0,0 1 0,0-1 0,1 1-1,4-5 154,9-10 1306,1 0 0,16-13-1306,-36 36 42,1 0 0,-1 0 0,1 1-1,-1-1 1,1 0 0,-1 1 0,1-1 0,0 1 0,-1-1 0,1 1 0,0-1 0,-1 1 0,1-1 0,0 1 0,-1-1 0,1 1 0,0 0-1,0-1 1,0 1 0,-1 0 0,1 0 0,0 0 0,0 0 0,0 0 0,0 0 0,-1 0 0,1 0 0,0 0 0,0 0 0,0 0 0,0 0-1,-1 1 1,1-1 0,0 0 0,0 1 0,0-1 0,-1 0 0,1 1 0,0-1 0,-1 1 0,1-1 0,0 1 0,-1-1 0,1 1 0,-1 0-1,1-1 1,-1 1 0,1 0 0,-1 0 0,1-1 0,-1 1 0,0 0 0,1 0 0,-1-1 0,0 1 0,0 0 0,1 0-42,9 51 394,-10-48-320,5 76 446,-4 33-520,-1-85-2369,0-28-485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5.897"/>
    </inkml:context>
    <inkml:brush xml:id="br0">
      <inkml:brushProperty name="width" value="0.1" units="cm"/>
      <inkml:brushProperty name="height" value="0.1" units="cm"/>
      <inkml:brushProperty name="color" value="#004F8B"/>
    </inkml:brush>
  </inkml:definitions>
  <inkml:trace contextRef="#ctx0" brushRef="#br0">0 1 3849,'21'1'3519,"-19"2"-3378,0-1 0,0 0 1,0 0-1,0 1 0,0-1 0,0 1 0,-1 0 0,1-1 0,-1 1 0,0 0 0,1 0 1,-1 0-1,-1 0 0,1 0 0,0 0 0,-1 0-141,7 57 1234,-6-42-833,-1-17-379,5 84 794,-5-77-881,-1 0 0,1 1 0,-1-1 0,0 0 0,-1 1 0,0-1 0,0 0-1,-3 5 66,4-9-630,1-4-6057,0 0 4450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4.048"/>
    </inkml:context>
    <inkml:brush xml:id="br0">
      <inkml:brushProperty name="width" value="0.1" units="cm"/>
      <inkml:brushProperty name="height" value="0.1" units="cm"/>
      <inkml:brushProperty name="color" value="#004F8B"/>
    </inkml:brush>
  </inkml:definitions>
  <inkml:trace contextRef="#ctx0" brushRef="#br0">0 11 1328</inkml:trace>
  <inkml:trace contextRef="#ctx0" brushRef="#br0" timeOffset="1">0 11 1328,'144'-2'4785,"-149"-1"-3816,5 3-257,-11-3-40,1 1-232,4 2 200,-4 0-96,-1 0-184,0 0-96,1 0-264,-6 0-128,5 2-1352,0 4-1385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4.579"/>
    </inkml:context>
    <inkml:brush xml:id="br0">
      <inkml:brushProperty name="width" value="0.1" units="cm"/>
      <inkml:brushProperty name="height" value="0.1" units="cm"/>
      <inkml:brushProperty name="color" value="#004F8B"/>
    </inkml:brush>
  </inkml:definitions>
  <inkml:trace contextRef="#ctx0" brushRef="#br0">59 1 6833,'-3'1'403,"0"1"0,0 0-1,0 0 1,0 1 0,0-1-1,1 1 1,-1-1 0,1 1-1,-1 0 1,1 0-1,0 0 1,0 0-403,-1 3 204,0 0 0,0 0-1,1 0 1,0 0 0,0 0-1,0 4-203,-2 11-174,2 0-1,1 0 0,0 17 175,1-30 160,1-6-214,-1 0 1,0 1 0,0-1 0,1 0-1,-1 1 1,1-1 0,0 0 0,0 0-1,0 0 1,0 0 0,0 0 0,0 0-1,0 0 1,1 0 0,-1 0 0,1 0-1,-1-1 1,1 1 0,0-1 0,-1 1-1,1-1 1,0 0 0,1 1 53,52 21-3403,-46-20 2532,17 5-2688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050"/>
    </inkml:context>
    <inkml:brush xml:id="br0">
      <inkml:brushProperty name="width" value="0.1" units="cm"/>
      <inkml:brushProperty name="height" value="0.1" units="cm"/>
      <inkml:brushProperty name="color" value="#004F8B"/>
    </inkml:brush>
  </inkml:definitions>
  <inkml:trace contextRef="#ctx0" brushRef="#br0">1 3 1408,'0'0'6398,"0"0"-3996,42-3-303,11 3-5633,-52 0 3220,1 20 186,-1-15 181,-1 0 0,1 0 1,-1 0-1,0 0 1,0-1-1,-1 1 0,1 0 1,-1 0-1,-1 3-53,-6 42 217,4-17-3008,0-20-3134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479"/>
    </inkml:context>
    <inkml:brush xml:id="br0">
      <inkml:brushProperty name="width" value="0.1" units="cm"/>
      <inkml:brushProperty name="height" value="0.1" units="cm"/>
      <inkml:brushProperty name="color" value="#004F8B"/>
    </inkml:brush>
  </inkml:definitions>
  <inkml:trace contextRef="#ctx0" brushRef="#br0">5 1 5673,'0'0'1729,"0"0"-664,0 0-223,0 0 27,0 0-226,0 25 797,-2 86 622,0-55-2737,1-1-3810,1-48 451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816"/>
    </inkml:context>
    <inkml:brush xml:id="br0">
      <inkml:brushProperty name="width" value="0.1" units="cm"/>
      <inkml:brushProperty name="height" value="0.1" units="cm"/>
      <inkml:brushProperty name="color" value="#004F8B"/>
    </inkml:brush>
  </inkml:definitions>
  <inkml:trace contextRef="#ctx0" brushRef="#br0">1 19 1872,'0'0'5618,"0"-2"-4682,5 2-848,0 0 64,6 0 160,0-3 80,5 3-144,0 0-144,0-3 72,0 1-176,-5-1 112,5 0-104,-6 1-16,1 2-456,-6 0-1216,-5 0-2881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6.200"/>
    </inkml:context>
    <inkml:brush xml:id="br0">
      <inkml:brushProperty name="width" value="0.1" units="cm"/>
      <inkml:brushProperty name="height" value="0.1" units="cm"/>
      <inkml:brushProperty name="color" value="#004F8B"/>
    </inkml:brush>
  </inkml:definitions>
  <inkml:trace contextRef="#ctx0" brushRef="#br0">1 0 2785</inkml:trace>
  <inkml:trace contextRef="#ctx0" brushRef="#br0" timeOffset="1">1 0 2785,'32'131'5089,"-32"-131"-4385,5 0-480,6 0 96,0 0 216,5 0 328,0 0-336,0-2-184,0-1-224,5-2 40,-10 2-160,10 3-408,-10 0-1120,-6 0-1769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6.549"/>
    </inkml:context>
    <inkml:brush xml:id="br0">
      <inkml:brushProperty name="width" value="0.1" units="cm"/>
      <inkml:brushProperty name="height" value="0.1" units="cm"/>
      <inkml:brushProperty name="color" value="#004F8B"/>
    </inkml:brush>
  </inkml:definitions>
  <inkml:trace contextRef="#ctx0" brushRef="#br0">0 27 6281,'0'0'2801,"0"0"-2089,6 0-576,-1 0-8,6 0 136,-1 0 576,1 0-448,10 0-151,-5 0 247,6 0-416,-1-11-72,1 3-2545,-17 0-4937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7.399"/>
    </inkml:context>
    <inkml:brush xml:id="br0">
      <inkml:brushProperty name="width" value="0.1" units="cm"/>
      <inkml:brushProperty name="height" value="0.1" units="cm"/>
      <inkml:brushProperty name="color" value="#004F8B"/>
    </inkml:brush>
  </inkml:definitions>
  <inkml:trace contextRef="#ctx0" brushRef="#br0">1 38 1168,'0'0'4242,"0"0"-2424,0 0-863,0 0-135,0 0 106,0 0-15,0 0-154,0 0 23,0 0-13,0 0-37,0 0-192,0 0-79,0 0-151,0 0-81,0 0-67,0 0-39,0 0-26,0 0 0,0 0 82,0 0-10,0 0 25,0 0-91,0 0 6,0 0-68,0 0 1,0 0-27,0 0-14,0 0 7,0 0-11,0 0 6,0 0-23,0 0 19,0 0-9,0 0-39,9 1-135,23 3 82,1-2 1,0 0 0,0-3 0,0-1 0,0-1 0,22-6 103,53-14-3172,-76 15-803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1.644"/>
    </inkml:context>
    <inkml:brush xml:id="br0">
      <inkml:brushProperty name="width" value="0.1" units="cm"/>
      <inkml:brushProperty name="height" value="0.1" units="cm"/>
      <inkml:brushProperty name="color" value="#004F8B"/>
    </inkml:brush>
  </inkml:definitions>
  <inkml:trace contextRef="#ctx0" brushRef="#br0">0 0 3633,'0'4'10347,"0"7"-5589,0 63-4855,11 165-1596,-11-238-208,0-1-2013,0 0-914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1.999"/>
    </inkml:context>
    <inkml:brush xml:id="br0">
      <inkml:brushProperty name="width" value="0.1" units="cm"/>
      <inkml:brushProperty name="height" value="0.1" units="cm"/>
      <inkml:brushProperty name="color" value="#004F8B"/>
    </inkml:brush>
  </inkml:definitions>
  <inkml:trace contextRef="#ctx0" brushRef="#br0">0 54 6849,'6'0'2913,"-6"0"-1721,5 0-704,0 0-103,6 0 431,0-3-112,5-2-208,-5 0-32,5 2-216,-6-2 8,12-1-184,-6 4 16,0-6-88,5 2 0,1 1-1056,-6 2-1737,-6 1-1952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6.244"/>
    </inkml:context>
    <inkml:brush xml:id="br0">
      <inkml:brushProperty name="width" value="0.1" units="cm"/>
      <inkml:brushProperty name="height" value="0.1" units="cm"/>
      <inkml:brushProperty name="color" value="#004F8B"/>
    </inkml:brush>
  </inkml:definitions>
  <inkml:trace contextRef="#ctx0" brushRef="#br0">171 0 4097,'0'0'2224,"0"0"-951,-5 0 239,-6 0-256,1 0-328,-6 0-103,-6 0-233,11 6-232,-10-4-128,5 1-232,-5 0-184,5 2-680,-6-2-1897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2.469"/>
    </inkml:context>
    <inkml:brush xml:id="br0">
      <inkml:brushProperty name="width" value="0.1" units="cm"/>
      <inkml:brushProperty name="height" value="0.1" units="cm"/>
      <inkml:brushProperty name="color" value="#004F8B"/>
    </inkml:brush>
  </inkml:definitions>
  <inkml:trace contextRef="#ctx0" brushRef="#br0">1 1 6649,'1'102'7799,"0"5"-5293,1 4-4326,-1-1-3313,-1-91 781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2.892"/>
    </inkml:context>
    <inkml:brush xml:id="br0">
      <inkml:brushProperty name="width" value="0.1" units="cm"/>
      <inkml:brushProperty name="height" value="0.1" units="cm"/>
      <inkml:brushProperty name="color" value="#004F8B"/>
    </inkml:brush>
  </inkml:definitions>
  <inkml:trace contextRef="#ctx0" brushRef="#br0">0 1 6081,'0'5'2713,"0"6"-1361,0 8-336,0 5 169,0 5-369,0 3-256,0 0-176,0 0-248,0-2-40,0-9-88,0-2-8,0-3-456,0-8-1104,0-3-1401,0-5-4337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225"/>
    </inkml:context>
    <inkml:brush xml:id="br0">
      <inkml:brushProperty name="width" value="0.1" units="cm"/>
      <inkml:brushProperty name="height" value="0.1" units="cm"/>
      <inkml:brushProperty name="color" value="#004F8B"/>
    </inkml:brush>
  </inkml:definitions>
  <inkml:trace contextRef="#ctx0" brushRef="#br0">0 0 7490,'0'0'2360,"5"0"-1920,1 0-272,-1 0 328,6 0 128,5 0-199,-5 0-9,5 0-80,-6 0-56,1 0-136,0 0-88,-1 0-56,1 0-664,-6 0-1281,1 0-967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578"/>
    </inkml:context>
    <inkml:brush xml:id="br0">
      <inkml:brushProperty name="width" value="0.1" units="cm"/>
      <inkml:brushProperty name="height" value="0.1" units="cm"/>
      <inkml:brushProperty name="color" value="#004F8B"/>
    </inkml:brush>
  </inkml:definitions>
  <inkml:trace contextRef="#ctx0" brushRef="#br0">0 0 7626</inkml:trace>
  <inkml:trace contextRef="#ctx0" brushRef="#br0" timeOffset="1">0 0 7626,'16'185'2528,"-16"-185"-1744,0 0-536,0-3-240,11 0 208,5-2 0,-5 2-71,5-2-65,-6 2-16,1 1-64,0-1-112,-1 3-897,-4 0-1343,-1 0-5658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926"/>
    </inkml:context>
    <inkml:brush xml:id="br0">
      <inkml:brushProperty name="width" value="0.1" units="cm"/>
      <inkml:brushProperty name="height" value="0.1" units="cm"/>
      <inkml:brushProperty name="color" value="#004F8B"/>
    </inkml:brush>
  </inkml:definitions>
  <inkml:trace contextRef="#ctx0" brushRef="#br0">0 56 7978,'0'0'2992,"0"0"-2272,0 0-359,0 0-225,0-2-128,0-1 248,0-2 112,6 2 360,4 0-40,6-2-56,0-3-344,0 0-120,6 0-168,-1 0-88,1 5-832,4 3-2225,-10 0-4544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4.295"/>
    </inkml:context>
    <inkml:brush xml:id="br0">
      <inkml:brushProperty name="width" value="0.1" units="cm"/>
      <inkml:brushProperty name="height" value="0.1" units="cm"/>
      <inkml:brushProperty name="color" value="#004F8B"/>
    </inkml:brush>
  </inkml:definitions>
  <inkml:trace contextRef="#ctx0" brushRef="#br0">17 1 7418,'0'0'2808,"0"0"-1912,0 11-608,0 5 129,0 5 47,0 3 48,0 3-336,0 2 0,0-2-168,0-3-8,-6-8-1713,1-2-1103,0-12-5642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4.789"/>
    </inkml:context>
    <inkml:brush xml:id="br0">
      <inkml:brushProperty name="width" value="0.1" units="cm"/>
      <inkml:brushProperty name="height" value="0.1" units="cm"/>
      <inkml:brushProperty name="color" value="#004F8B"/>
    </inkml:brush>
  </inkml:definitions>
  <inkml:trace contextRef="#ctx0" brushRef="#br0">1 36 7242,'3'-2'510,"41"-18"4121,-37 17-4362,1 1-1,-1 0 1,1 0-1,-1 0 1,1 1-1,0 1 1,0-1-1,0 1-268,11-1 398,26 3-125,-44-2-271,1 0-1,-1 0 1,0 1 0,0-1-1,0 1 1,0-1-1,0 1 1,0 0-1,0-1 1,0 1-1,0 0 1,0 0-1,0-1 1,0 1-1,0 0 1,-1 0-1,1 0 1,0 0-1,-1 0 1,1 0-1,-1 0 1,1 1 0,-1-1-1,1 0 1,-1 0-1,0 0 1,0 0-1,1 1 1,-1-1-1,0 0 1,0 0-1,0 1-1,0 3-26,0-1 0,-1 0-1,1 0 1,-1 0 0,1 0 0,-1 0-1,0 0 1,-1 0 0,1 0 0,-1 0-1,0 0 1,0-1 0,0 1 0,0-1-1,-1 1 1,-1 1 26,-4 2-152,0 0 0,0 0 0,0-1 0,-1 0 0,0-1 0,-2 1 152,-4 3-130,12-6 78,-1 0 0,1-1-1,-1 0 1,0 0 0,0 0-1,0 0 1,0 0 0,-4 0 52,7-2-21,1 0-66,0 0-85,2 3 155,0-1 1,0 0-1,1 0 1,-1 0-1,1 0 0,-1 0 1,1-1-1,0 1 1,0-1-1,0 0 1,0 0-1,2 1 17,2 1 156,36 15 641,19 8 99,-58-24-1068,0 0 0,0 0 0,0 1 0,0 0 0,0-1 0,-1 1 0,1 1 0,-1-1 0,0 0 0,0 1 0,1 2 172,2 2-4471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150"/>
    </inkml:context>
    <inkml:brush xml:id="br0">
      <inkml:brushProperty name="width" value="0.1" units="cm"/>
      <inkml:brushProperty name="height" value="0.1" units="cm"/>
      <inkml:brushProperty name="color" value="#004F8B"/>
    </inkml:brush>
  </inkml:definitions>
  <inkml:trace contextRef="#ctx0" brushRef="#br0">0 0 7994,'0'8'2768,"5"6"-2016,-5 4-519,6 9 199,-6 2-72,5 3 32,-5 1-200,0 1-104,0-2-16,0-8-72,0-2-80,0-11-1977,0-6-1151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508"/>
    </inkml:context>
    <inkml:brush xml:id="br0">
      <inkml:brushProperty name="width" value="0.1" units="cm"/>
      <inkml:brushProperty name="height" value="0.1" units="cm"/>
      <inkml:brushProperty name="color" value="#004F8B"/>
    </inkml:brush>
  </inkml:definitions>
  <inkml:trace contextRef="#ctx0" brushRef="#br0">1 38 7674,'0'0'1752,"5"-2"-1312,6-4-104,-1 1 216,1-3 104,0 3-207,-1 2-249,6-2 240,-5 5 16,5-3-16,0 3-216,-5 0-88,5 0-136,-5 0-848,-1 0-1049,-10 0-1183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883"/>
    </inkml:context>
    <inkml:brush xml:id="br0">
      <inkml:brushProperty name="width" value="0.1" units="cm"/>
      <inkml:brushProperty name="height" value="0.1" units="cm"/>
      <inkml:brushProperty name="color" value="#004F8B"/>
    </inkml:brush>
  </inkml:definitions>
  <inkml:trace contextRef="#ctx0" brushRef="#br0">1 0 7330,'66'105'1688,"-52"-84"-1028,-14-21-409,0 0-137,36-8-58,-28 6-115,1 1-1,-1 0 0,0 0 0,0 0 1,1 1-1,1 1 60,0-1-496,-4 0-875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062"/>
    </inkml:context>
    <inkml:brush xml:id="br0">
      <inkml:brushProperty name="width" value="0.1" units="cm"/>
      <inkml:brushProperty name="height" value="0.1" units="cm"/>
      <inkml:brushProperty name="color" value="#004F8B"/>
    </inkml:brush>
  </inkml:definitions>
  <inkml:trace contextRef="#ctx0" brushRef="#br0">1 1 5209,'0'16'1328,"0"0"-727,0 5-17,0 4 96,0-1-320,0 0 0,0 0-264,0 0-40,0 0 16,0-5-72,0-1-8,0-4-312,0-4-168,0-4-784,0-1-1057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6.231"/>
    </inkml:context>
    <inkml:brush xml:id="br0">
      <inkml:brushProperty name="width" value="0.1" units="cm"/>
      <inkml:brushProperty name="height" value="0.1" units="cm"/>
      <inkml:brushProperty name="color" value="#004F8B"/>
    </inkml:brush>
  </inkml:definitions>
  <inkml:trace contextRef="#ctx0" brushRef="#br0">1 4 7314,'5'0'2240,"6"0"-1568,-1 0 24,1 0 641,5 0-505,5 0-128,-5-3-416,6 3-64,-11 0-208,5 0-16,-11 0-1360,-5 0-3785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7.233"/>
    </inkml:context>
    <inkml:brush xml:id="br0">
      <inkml:brushProperty name="width" value="0.1" units="cm"/>
      <inkml:brushProperty name="height" value="0.1" units="cm"/>
      <inkml:brushProperty name="color" value="#004F8B"/>
    </inkml:brush>
  </inkml:definitions>
  <inkml:trace contextRef="#ctx0" brushRef="#br0">162 1 7418,'-7'-1'8240,"-24"2"-7156,25 4-1045,-1 0 0,1 1 1,0 0-1,1 0 0,-1 0 0,1 1 0,0-1 0,1 1 0,0 1 0,-1 0-39,-6 14 4,1 0-1,1 0 1,1 1-4,0 8-28,2 0 0,1 0 0,1 1 1,2-1-1,1 1 0,2 11 28,-1-31-150,1-1 1,0 0-1,1 1 1,1-1-1,0 0 0,0 0 1,1 0-1,1-1 1,4 10 149,33 51-5074,-19-37 30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8.708"/>
    </inkml:context>
    <inkml:brush xml:id="br0">
      <inkml:brushProperty name="width" value="0.1" units="cm"/>
      <inkml:brushProperty name="height" value="0.1" units="cm"/>
      <inkml:brushProperty name="color" value="#004F8B"/>
    </inkml:brush>
  </inkml:definitions>
  <inkml:trace contextRef="#ctx0" brushRef="#br0">4 1 6697,'-2'66'8881,"0"-19"-8808,2 1-1,4 20-72,5-35-1054,3-15-3894,-7-15 1076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9.692"/>
    </inkml:context>
    <inkml:brush xml:id="br0">
      <inkml:brushProperty name="width" value="0.1" units="cm"/>
      <inkml:brushProperty name="height" value="0.1" units="cm"/>
      <inkml:brushProperty name="color" value="#004F8B"/>
    </inkml:brush>
  </inkml:definitions>
  <inkml:trace contextRef="#ctx0" brushRef="#br0">105 62 3913,'-7'-6'7878,"-10"7"-5684,15-1-2162,-1 0 0,1 1 0,0-1 0,-1 1 0,1 0 0,0 0 0,0 0 0,-1 0 0,1 0-1,0 0 1,-2 2-32,-3 9 12,0 1 0,1 0 0,0 0 0,1 1 0,0 0 0,1 0 0,0 0 0,2 0 0,-1 0 0,2 1-1,0-1 1,1 1 0,0-1 0,1 1 0,2 11-12,-2-23-39,0 1-1,1-1 1,-1 0-1,0 1 0,1-1 1,0 0-1,0 0 1,0 0-1,0 0 1,0-1-1,1 1 1,-1-1-1,1 1 1,0-1-1,0 0 1,0 0-1,0 0 1,0 0-1,0 0 0,0-1 1,1 0-1,-1 1 1,0-1-1,4 0 40,7 2-237,1-1 0,0 0 0,0-1 0,0-1 1,4 0 236,-3 0 6,-11-1 11,0 1 0,1-1 1,-1 0-1,0 0 0,0-1 0,0 0 0,-1 0 1,1 0-1,0 0 0,-1 0 0,1-1 1,-1 0-1,0 0 0,0 0 0,0-1 0,0 1 1,-1-1-1,1 0 0,-1 0 0,0 0 1,0-1-1,0 1 0,-1-1 0,0 1 0,2-6-17,2-3 22,-1-1 0,0 0 0,-2 0-1,1 0 1,-2 0 0,0-1-1,0 1 1,-1-9-22,-1 14-30,0 1 0,-1-1 0,0 0 0,0 1 0,0-1 0,-1 1 0,-1 0 0,0 0 0,0 0 0,-1-2 30,2 6 0,0 1 1,-1-1 0,0 0-1,0 0 1,0 1-1,-1 0 1,1 0-1,-1 0 1,1 0-1,-1 0 1,0 1-1,0-1 1,-1 1-1,1 0 1,0 1 0,0-1-1,-1 1 1,1 0-1,-1 0 1,-1 0-1,-50-6-1966,19 6-2390,30 1-201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0.395"/>
    </inkml:context>
    <inkml:brush xml:id="br0">
      <inkml:brushProperty name="width" value="0.1" units="cm"/>
      <inkml:brushProperty name="height" value="0.1" units="cm"/>
      <inkml:brushProperty name="color" value="#004F8B"/>
    </inkml:brush>
  </inkml:definitions>
  <inkml:trace contextRef="#ctx0" brushRef="#br0">60 0 6177,'0'0'2201,"0"0"-953,0 0-200,0 0-160,0 0-247,0 0-65,0 0-112,0 0 48,0 8-104,0 6-184,-11 2-48,0 2-168,6 1 16,0-3-24,-6 3-592,6-6-2481,-6-2-3312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1.326"/>
    </inkml:context>
    <inkml:brush xml:id="br0">
      <inkml:brushProperty name="width" value="0.1" units="cm"/>
      <inkml:brushProperty name="height" value="0.1" units="cm"/>
      <inkml:brushProperty name="color" value="#004F8B"/>
    </inkml:brush>
  </inkml:definitions>
  <inkml:trace contextRef="#ctx0" brushRef="#br0">99 4 656,'-2'0'9544,"-4"-1"-5023,3 0-4431,-1 1 0,1-1 0,0 1 0,-1 0-1,1 0 1,0 0 0,-1 1 0,1-1 0,-2 1-90,-1 7 10,0 1 1,1-1-1,0 1 1,1 0-1,-1 1 0,2-1 1,-1 1-1,2 0 1,-1-1-1,0 11-10,-1 0-117,1 1 0,1 0-1,1-1 1,1 1 0,1 0 0,1 0 117,-2-18-87,1 0 0,-1 1 1,0-1-1,1 0 1,0 1-1,0-1 0,0 0 1,0 0-1,1 0 1,-1 0-1,1 0 0,0 0 1,0 0-1,0-1 1,0 1-1,0-1 0,0 1 1,1-1-1,-1 0 1,1 0-1,0 0 0,0 0 1,-1 0-1,1-1 1,0 1-1,1-1 0,-1 0 1,0 0-1,0 0 0,0 0 1,1 0-1,-1-1 1,0 1-1,1-1 0,-1 0 1,0 0-1,1-1 1,-1 1-1,0-1 0,3 0 87,-1 0 43,0-1 0,-1 1-1,1-1 1,-1 0-1,0 0 1,0-1-1,0 1 1,0-1-1,0 0 1,0 0 0,-1 0-1,1-1 1,-1 1-1,0-1 1,0 0-1,0 0 1,-1 0-1,0 0 1,1 0 0,-1-1-43,2-3 131,0-1 0,0-1 1,-1 1-1,0 0 1,-1-1-1,0 1 0,-1-1 1,0 0-1,0-6-131,0 6 83,-1-1 0,-1 1 0,0-1 0,0 1-1,-1-1 1,-1 1 0,1 0 0,-2 0 0,0-2-83,1 8-247,1-1 0,-1 1 0,0 0 1,0 0-1,0 0 0,-1 0 0,0 1 0,0-1 1,1 1-1,-2 0 0,1 0 0,0 0 0,-1 1 1,1-1-1,-1 1 0,0 0 0,0 1 1,1-1-1,-1 1 0,-1 0 247,0 0-2389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2.283"/>
    </inkml:context>
    <inkml:brush xml:id="br0">
      <inkml:brushProperty name="width" value="0.1" units="cm"/>
      <inkml:brushProperty name="height" value="0.1" units="cm"/>
      <inkml:brushProperty name="color" value="#004F8B"/>
    </inkml:brush>
  </inkml:definitions>
  <inkml:trace contextRef="#ctx0" brushRef="#br0">175 19 1280,'0'0'3832,"-9"-2"483,-14-1-2432,20 3-1837,0 0 0,0 0 0,0 0 0,0 0 0,0 0-1,1 1 1,-1 0 0,0-1 0,0 1 0,1 0 0,-1 0-1,0 1 1,1-1 0,-1 0 0,1 1 0,0 0 0,-3 1-46,0 2 182,-1 1 1,1-1 0,0 1 0,1 0 0,-1 0-1,1 0 1,-1 4-183,-4 7 345,1 0 0,1 0 0,1 1 0,0 0 0,-1 13-345,3-12-121,2 0 0,0 1 0,1-1 0,1 1 0,1-1 0,2 13 121,-3-31-43,0 0 0,1 0-1,-1 1 1,1-2 0,-1 1-1,1 0 1,-1 0 0,1 0 0,0 0-1,-1 0 1,1 0 0,0-1-1,0 1 1,0 0 0,-1-1-1,1 1 1,0 0 0,0-1-1,0 1 1,0-1 0,0 1-1,0-1 1,0 0 0,1 0 43,34 5-660,-29-5 652,0-1 0,0 1 0,-1-1 0,1-1 0,-1 1 0,1-1 0,-1 0 0,0 0 0,2-2 8,0-2 33,0 0 0,0-1 0,-1 0 0,0-1-1,0 1 1,-1-1 0,0-1 0,0 1 0,-1-1-1,0 0 1,-1 0 0,0-1 0,0 1 0,0-4-33,0-2 6,0 0 1,-1 0-1,-1-1 1,-1 1 0,0-1-1,-1 1 1,0-1 0,-1 1-1,-2-4-6,3 16-3,-1 0 0,0 0 0,0 0 0,-1 0 0,1 0-1,-1 0 1,1 1 0,-1-1 0,0 0 0,0 1 0,0-1 0,0 1 0,-1 0-1,1 0 1,0 0 0,-1 0 0,0 0 0,1 0 0,-2 0 3,-2-1-551,0 0-1,-1 0 1,0 0-1,1 1 1,-1-1 0,0 2-1,0-1 1,-2 1 551,-2 0-2333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3.184"/>
    </inkml:context>
    <inkml:brush xml:id="br0">
      <inkml:brushProperty name="width" value="0.1" units="cm"/>
      <inkml:brushProperty name="height" value="0.1" units="cm"/>
      <inkml:brushProperty name="color" value="#004F8B"/>
    </inkml:brush>
  </inkml:definitions>
  <inkml:trace contextRef="#ctx0" brushRef="#br0">124 23 3569,'0'-1'344,"0"0"1,0 1-1,0-1 0,0 0 1,0 0-1,-1 0 1,1 1-1,0-1 0,0 0 1,-1 1-1,1-1 1,0 0-1,-1 1 1,1-1-1,-1 0 0,1 1 1,-1-1-1,0 1 1,1-1-1,-1 1 0,1-1 1,-1 1-1,0-1-344,-20-5 2880,18 6-2820,1 0 0,-1 0 0,0 0 0,1 0 0,-1 1 0,0-1 0,1 1 0,-1 0 1,1 0-1,-1-1 0,1 2 0,-1-1 0,1 0 0,0 0 0,-1 1 0,0 0-60,-2 4 22,0 0 0,1 1-1,0-1 1,0 1-1,0 0 1,0 0 0,1 0-1,1 1 1,-1-1 0,1 1-1,0 0 1,1-1-1,-1 6-21,-1 19 3,2 0 0,1 24-3,0-23-40,1-31 22,-1 0-1,0 1 1,1-1-1,-1 1 1,1-1 0,0 0-1,0 0 1,0 1-1,0-1 1,0 0 0,1 0-1,-1 0 1,1 0-1,-1 0 1,1-1-1,0 1 1,-1 0 0,1-1-1,0 1 1,0-1-1,0 0 1,0 0 0,0 1-1,1-1 1,-1-1-1,0 1 1,0 0 0,1 0-1,-1-1 1,1 1-1,-1-1 1,0 0 0,3 0 18,0 1-3,-1-1 1,1 1-1,0-1 1,0-1 0,-1 1-1,1 0 1,0-1-1,-1 0 1,1 0 0,0-1-1,-1 1 1,1-1-1,-1 0 1,0 0 0,0-1-1,0 1 1,0-1 2,4-4 51,-1-1 1,0 0-1,-1-1 1,0 1-1,0-1 1,-1 0-1,0-1 1,0 1-1,-1-1 1,-1 0-1,0 0 0,0 0 1,-1 0-1,0-1 1,0 1-1,-1-1 1,-1 1-1,0-1 1,0 0-1,-1 1 1,-1 0-1,0-3-51,1 10 27,0 0 0,0 1-1,0-1 1,0 0 0,0 0 0,-1 1 0,1-1-1,-1 1 1,0 0 0,0-1 0,0 1 0,0 0-1,0 0 1,0 0 0,-1 0 0,1 1-1,-1-1 1,1 0 0,-2 0-27,-25-9-1266,0 7-4954,23 4-32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4.520"/>
    </inkml:context>
    <inkml:brush xml:id="br0">
      <inkml:brushProperty name="width" value="0.1" units="cm"/>
      <inkml:brushProperty name="height" value="0.1" units="cm"/>
      <inkml:brushProperty name="color" value="#004F8B"/>
    </inkml:brush>
  </inkml:definitions>
  <inkml:trace contextRef="#ctx0" brushRef="#br0">1 30 4441,'3'18'8467,"5"5"-4092,30 56-4438,-13-31 585,-15-25-481,-6-11-28,1-1 0,0 0 0,0 0-1,1-1 1,0 1 0,1-1 0,1 0 0,-1-1-1,5 4-12,-7-10 4,-4-3 7,-1 0 31,0 0 34,0 0 2,1-16 142,4-6-176,2 1 0,0 0 0,1 1 0,1 0 0,11-18-44,18-41-8,-35 72 2,0 0 0,0 0 0,1 1 0,0-1-1,0 1 1,1 0 0,-1 0 0,1 1 0,1-1-1,-1 1 1,1 0 0,0 1 0,0-1 0,1 1 6,4-1-433,-2 2-4245,-8 3-856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8.833"/>
    </inkml:context>
    <inkml:brush xml:id="br0">
      <inkml:brushProperty name="width" value="0.1" units="cm"/>
      <inkml:brushProperty name="height" value="0.1" units="cm"/>
      <inkml:brushProperty name="color" value="#004F8B"/>
    </inkml:brush>
  </inkml:definitions>
  <inkml:trace contextRef="#ctx0" brushRef="#br0">161 20 3449,'0'0'1115,"0"0"-287,0 0-5,0 0-77,-10-2 7103,-35 2-6793,37 5-1059,0 1 0,1-1 1,-1 2-1,1-1 0,0 1 0,1 0 0,0 1 1,0-1-1,1 1 0,-1 0 0,2 1 1,-1-1-1,1 1 0,1 0 0,-1 0 0,1 0 1,1 0-1,0 1 0,0-1 0,1 1 0,0 9 3,1-15-63,0-1-1,0 1 0,0 0 0,1-1 0,-1 1 0,1 0 0,0-1 0,0 1 1,0 0-1,0-1 0,1 0 0,0 1 0,-1-1 0,1 0 0,1 0 1,-1 0-1,0 0 0,1 0 0,-1 0 0,1-1 0,0 1 0,0-1 0,0 0 1,0 0-1,0 0 0,0 0 0,1 0 0,-1-1 0,1 0 0,-1 1 1,1-1-1,-1 0 0,1-1 0,0 1 0,0-1 0,2 0 64,0 1-20,0-1-1,0 0 0,0 0 1,-1 0-1,1-1 0,0 0 1,0 0-1,0-1 0,0 0 1,-1 1-1,1-2 1,-1 1-1,1-1 0,-1 0 1,0 0-1,0 0 0,1-3 21,0 1 38,-1-1 0,0 0 0,0 0 0,0 0 0,-1-1 0,0 1-1,0-1 1,-1 0 0,0 0 0,0-1 0,-1 1 0,1-1 0,-1-1-38,0-2-14,0 1 0,0-1 0,-1-1 0,0 1 0,-1-10 14,0 17-3,-1 0-1,1 1 1,0-1-1,-1 0 0,0 1 1,0-1-1,0 1 1,-1-1-1,1 1 1,-1-1-1,1 1 1,-1 0-1,0 0 0,-1 0 1,1 0-1,0 0 1,-1 0-1,-2-1 4,0 0-492,-1 0-1,0 1 1,0 0-1,0 1 1,0-1-1,0 1 1,0 0-1,-1 1 1,1 0-1,-1 0 1,1 0-1,-1 0 1,0 1-1,-6 1 493,6-1-3724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416"/>
    </inkml:context>
    <inkml:brush xml:id="br0">
      <inkml:brushProperty name="width" value="0.1" units="cm"/>
      <inkml:brushProperty name="height" value="0.1" units="cm"/>
      <inkml:brushProperty name="color" value="#004F8B"/>
    </inkml:brush>
  </inkml:definitions>
  <inkml:trace contextRef="#ctx0" brushRef="#br0">1 35 1792,'0'0'2761,"5"0"-1945,0 0-120,1 0 112,4 0-87,-4-2-25,10-1-272,0 0-224,0 1 24,0-4-224,0 1 104,0 2-104,5-2 0,-10 2-776,0 1-1337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9.750"/>
    </inkml:context>
    <inkml:brush xml:id="br0">
      <inkml:brushProperty name="width" value="0.1" units="cm"/>
      <inkml:brushProperty name="height" value="0.1" units="cm"/>
      <inkml:brushProperty name="color" value="#004F8B"/>
    </inkml:brush>
  </inkml:definitions>
  <inkml:trace contextRef="#ctx0" brushRef="#br0">6 1 5097,'0'0'1961,"0"0"-803,0 0-236,0 0 320,0 0 23,0 0-326,0 0-299,0 14 327,-5 210 209,5-223-1183,0-1-1,1 1 1,-1 0-1,1 0 1,0 0 0,-1 0-1,1 0 1,-1-1-1,1 1 1,0 0-1,0-1 1,-1 1-1,1 0 1,0-1 0,0 1-1,0-1 1,0 1-1,0-1 1,0 0-1,0 1 1,0-1-1,0 0 1,0 1-1,0-1 1,0 0 0,0 0-1,0 0 1,0 0-1,0 0 1,0 0-1,0-1 8,42 0-13,-37 1 83,7-3 35,-1 0 0,0 0 1,0-1-1,-1 0 0,1-1 1,-1-1-1,0 0 0,5-4-105,20-9-1562,-2 4-3396,-27 13-980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0.236"/>
    </inkml:context>
    <inkml:brush xml:id="br0">
      <inkml:brushProperty name="width" value="0.1" units="cm"/>
      <inkml:brushProperty name="height" value="0.1" units="cm"/>
      <inkml:brushProperty name="color" value="#004F8B"/>
    </inkml:brush>
  </inkml:definitions>
  <inkml:trace contextRef="#ctx0" brushRef="#br0">1 0 5025,'0'0'2353,"0"3"-1257,0 8-624,5 5 352,-5 3 264,0 2-432,0 0-127,0 1 7,0-1-88,0 1-296,0-4 8,0-2-152,0-2-8,0-6-336,0-8-1673,0 0-991,0 0-4858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0.599"/>
    </inkml:context>
    <inkml:brush xml:id="br0">
      <inkml:brushProperty name="width" value="0.1" units="cm"/>
      <inkml:brushProperty name="height" value="0.1" units="cm"/>
      <inkml:brushProperty name="color" value="#004F8B"/>
    </inkml:brush>
  </inkml:definitions>
  <inkml:trace contextRef="#ctx0" brushRef="#br0">0 32 6129,'0'0'1819,"0"0"-838,0 0-296,0 0-134,0 0-211,28 0 1367,-11 0-1148,104-3 1991,-100 1-2955,1-1 0,-1 0 0,0-2 1,11-4 404,-16 5-2570,-5 1-1625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1.187"/>
    </inkml:context>
    <inkml:brush xml:id="br0">
      <inkml:brushProperty name="width" value="0.1" units="cm"/>
      <inkml:brushProperty name="height" value="0.1" units="cm"/>
      <inkml:brushProperty name="color" value="#004F8B"/>
    </inkml:brush>
  </inkml:definitions>
  <inkml:trace contextRef="#ctx0" brushRef="#br0">161 1 7034,'0'0'3892,"0"0"-2343,0 0-920,0 0-123,-23 4 502,17 1-1003,1 0 0,-1 1 1,1-1-1,0 1 0,0 0 1,1 0-1,-1 0 0,1 1 1,1 0-1,-1-1 0,1 1 1,0 0-1,1 1 0,0-1 1,0 0-1,0 1 0,1 0 1,0-1-1,1 1 0,0 0-5,0-6-28,1 0 0,0 0 0,0 0-1,0 0 1,0 0 0,0-1-1,0 1 1,0 0 0,1 0-1,-1-1 1,1 1 0,-1-1-1,1 0 1,-1 1 0,1-1-1,0 0 1,0 0 0,0 0-1,0 0 29,0 0 15,0 1-1,0-1 0,1 0 0,-1 1 0,-1-1 0,1 1 1,0-1-1,0 1 0,-1 0 0,1 0 0,-1 0 0,1 0 1,-1 0-1,0 0 0,0 0 0,0 0 0,0 1 0,0-1 1,0 0-1,0 1-14,-1 2 94,0-1 0,0 1 0,-1-1 0,1 1 1,-1-1-1,0 0 0,0 1 0,-1-1 0,1 0 0,-1 0 1,0 0-1,0 0 0,-1 2-94,-3 1 47,-1 0 1,0 0-1,0 0 0,0 0 0,-6 2-47,12-8 1,-9 7-222,-20 17 349,11-7-4210,13-13-296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7.878"/>
    </inkml:context>
    <inkml:brush xml:id="br0">
      <inkml:brushProperty name="width" value="0.1" units="cm"/>
      <inkml:brushProperty name="height" value="0.1" units="cm"/>
      <inkml:brushProperty name="color" value="#004F8B"/>
    </inkml:brush>
  </inkml:definitions>
  <inkml:trace contextRef="#ctx0" brushRef="#br0">11 189 56,'-2'2'10295,"2"-2"-10180,0 0-1,0 0 1,-1 0 0,1 0 0,0 1 0,0-1 0,0 0 0,0 0 0,-1 0 0,1 0 0,0 0-1,0 0 1,0 1 0,-1-1 0,1 0 0,0 0 0,0 0 0,-1 0 0,1 0 0,0 0 0,0 0 0,0 0-1,-1 0 1,1 0 0,0 0 0,0 0 0,-1 0 0,1 0 0,0 0 0,0 0 0,0 0 0,-1-1-1,1 1 1,0 0 0,0 0 0,0 0 0,-1 0 0,1 0 0,0 0 0,0-1 0,0 1 0,0 0-115,0-5 46,1 0 1,-1 0 0,2 0-1,-1 0 1,0 0 0,1 0-1,0 0 1,0 1 0,1-1-1,-1 1 1,1-1 0,0 1-47,44-55 56,-10 12 57,-21 32-200,-15 14 54,-1 1-19,0 0-1,0 0 41,0 0-1,0 0 1,0-1 0,0 1 0,0 0 0,0-1 0,0 1 0,0 0 0,0 0 0,0-1-1,0 1 1,1 0 0,-1 0 0,0-1 0,0 1 0,0 0 0,1 0 0,-1 0 0,0-1-1,0 1 1,0 0 0,1 0 0,-1 0 0,0 0 0,0 0 0,1-1 0,-1 1-1,0 0 1,1 0 0,-1 0 0,0 0 0,0 0 0,1 0 0,-1 0 0,0 0 0,1 0-1,-1 0 1,0 0 0,0 0 0,1 0 0,-1 0 0,0 0 0,0 0 0,1 1 0,-1-1-1,0 0 1,1 0 0,-1 0 0,0 0 0,0 0 0,0 1 0,1-1 0,-1 0 12,12 7-196,-6 2 195,0 0 0,0 0-1,-1 0 1,0 1 0,-1 0-1,0 0 1,0 0 0,-1 1-1,-1-1 1,1 1-1,-2 0 1,0-1 0,0 5 1,5 27-167,-6-41 115,0-1-48,0 0 42,1 1-1,-1-1 1,1 0-1,-1 0 1,1 0-1,-1 0 1,1 0-1,-1 0 1,1 0-1,-1 0 0,1 0 1,-1 0-1,1 0 1,-1 0-1,1 0 1,-1 0-1,1 0 1,-1 0-1,1-1 1,-1 1-1,1 0 1,-1 0-1,1-1 1,-1 1-1,0 0 1,1-1-1,-1 1 1,1 0-1,-1-1 1,0 1-1,1-1 1,-1 1-1,0 0 1,0-1-1,1 1 1,-1-1-1,0 1 1,0-1-1,0 1 1,1-1-1,-1 1 1,0-1-1,0 1 1,0-1-1,0 1 1,0-1-1,0 1 1,0-1-1,0 1 1,0-1-1,-1 1 1,1-1-1,0 1 1,0-1-1,0 1 59,0-1 103,0 1-63,0 0 8,-32-11 2363,-57 6-1407,50 5-4348,28 0 967,5 0-3316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9.381"/>
    </inkml:context>
    <inkml:brush xml:id="br0">
      <inkml:brushProperty name="width" value="0.1" units="cm"/>
      <inkml:brushProperty name="height" value="0.1" units="cm"/>
      <inkml:brushProperty name="color" value="#004F8B"/>
    </inkml:brush>
  </inkml:definitions>
  <inkml:trace contextRef="#ctx0" brushRef="#br0">140 1 6465,'-19'0'7116,"-4"0"-4732,21 0-2340,0 1 1,0-1 0,0 1-1,0 0 1,0-1 0,0 1-1,0 0 1,0 0 0,0 1-1,0-1 1,0 0-1,1 1 1,-1-1 0,1 1-1,-1-1 1,1 1 0,-1 0-1,1 0 1,0-1 0,0 1-1,0 0 1,0 1-45,-24 52 293,18-36-276,1-5-18,1 1-1,1 0 1,0 0 0,1 0-1,1 0 1,0 1 0,1-1-1,1 8 2,0-20-22,1-1-1,-1 0 0,1 0 1,-1 0-1,1 0 0,0-1 1,-1 1-1,1 0 1,0 0-1,0 0 0,1 0 1,-1-1-1,0 1 0,1-1 1,-1 1-1,1-1 0,-1 1 1,1-1-1,-1 0 0,1 0 1,0 0-1,0 0 0,0 0 1,0 0-1,0 0 0,-1-1 1,1 1-1,1-1 1,-1 1-1,1-1 23,11 3-48,0-1-1,0 0 1,0-1 0,3-1 48,-9 1 10,19 0-348,1-1 0,0-1 0,-1-1 1,0-2-1,1 0 0,-1-2 0,-1-1 1,25-10 337,-16 1-4232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0.328"/>
    </inkml:context>
    <inkml:brush xml:id="br0">
      <inkml:brushProperty name="width" value="0.1" units="cm"/>
      <inkml:brushProperty name="height" value="0.1" units="cm"/>
      <inkml:brushProperty name="color" value="#004F8B"/>
    </inkml:brush>
  </inkml:definitions>
  <inkml:trace contextRef="#ctx0" brushRef="#br0">16 0 4913,'0'0'2167,"0"0"-704,0 0-539,0 0-231,0 0-245,0 0-146,2 3 0,16 16 1170,1 0 0,18 14-1472,20 20 1125,-24-20-294,-2 2 1,21 32-832,-44-56 69,-1 1 1,0 1-1,0-1 1,-1 1-1,-1 0 1,0 1-1,-1-1 0,0 1 1,-1 0-1,-1 0 1,1 7-70,-3-7 24,0 1 1,0-1-1,-1 1 1,-1-1 0,0 0-1,-1 1 1,-1-1-1,0 0 1,-1-1-1,-1 2-24,-5 6 43,0-1-1,-1 0 0,-1-1 0,0 0 0,-16 15-42,5-8-66,-1-1 1,-1-1-1,-7 4 66,-46 29-5847,56-42-3056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5.450"/>
    </inkml:context>
    <inkml:brush xml:id="br0">
      <inkml:brushProperty name="width" value="0.1" units="cm"/>
      <inkml:brushProperty name="height" value="0.1" units="cm"/>
      <inkml:brushProperty name="color" value="#004F8B"/>
    </inkml:brush>
  </inkml:definitions>
  <inkml:trace contextRef="#ctx0" brushRef="#br0">423 0 5177,'-11'0'2022,"-27"1"2374,33-1-4299,1 1 1,-1 0-1,1-1 1,-1 2-1,1-1 1,-1 0-1,1 1 1,0 0-1,0 0 1,0 0-1,0 1 1,0-1-1,1 1 1,-1 0-1,1 0 1,-1 0-1,-1 3-97,-9 11 130,0 1 0,2 1 0,0 0-1,1 1 1,1 0 0,0 0 0,2 1 0,1 1-1,0-1 1,2 1 0,0 3-130,-10 56 61,5 0 0,1 32-61,9-111 5,-32 1024 149,34-984-139,2 0 0,3 13-15,0-13 15,-3 0 0,-1 13-15,-3 269 453,0-324-426,0 0 18,0 0 0,0 0 98,0 0 4,0 0-25,0 0-40,0 0-33,0 0 3,0 0-9,0 0-21,0 40 177,0-22-181,0-17-13,0 44 126,0 47 545,0-92-660,0 0-1,0 0 1,0 1 0,0-1 0,0 0 0,0 0 0,0 1 0,-1-1 0,1 0 0,0 0 0,0 1-1,0-1 1,0 0 0,0 0 0,0 1 0,-1-1 0,1 0 0,0 0 0,0 0 0,0 1 0,0-1-1,-1 0 1,1 0 0,0 0 0,0 0 0,-1 1 0,1-1 0,0 0 0,0 0 0,-1 0 0,1 0-1,0 0 1,0 0 0,-1 0 0,1 0 0,0 0 0,0 0 0,-1 0 0,1 0 0,0 0 0,0 0-1,-1 0 1,1 0 0,0 0 0,-1 0 0,1 0 0,0 0 0,0 0 0,-1 0 0,1-1 0,0 1-1,0 0 1,0 0 0,-1 0 0,1 0 0,0-1 0,0 1-16,-17-11 106,14 9-117,-10-15-7,2-1-1,1 0 1,0 0-1,1-1 1,1-1-1,1 1 1,0-1-1,0-10 19,-6-5 119,11 30-102,0 1 0,0-1 1,0 0-1,1 0 1,-1 1-1,1-1 0,1 0 1,-1-4-18,1 8 2,-1 1-7,1 1 1,-1-1-1,1 1 0,0-1 0,-1 1 0,1-1 1,0 1-1,-1-1 0,1 1 0,0-1 0,0 1 0,-1-1 1,1 1-1,0-1 0,0 1 0,0 0 0,0-1 1,0 1-1,0-1 0,0 1 0,0-1 0,0 1 0,0 0 1,0-1-1,0 1 0,0-1 0,0 1 0,1-1 0,-1 1 1,0 0-1,0-1 0,1 1 0,-1-1 0,0 1 1,1-1-1,-1 0 0,0 1 0,1-1 0,0 1 5,16 33-262,-13-27 236,104 222 117,-71-168-120,-33-60 23,-3-1 16,-1 0 15,0 0 12,0 0-17,0 0 11,0 0-8,0 0 2,0 0-13,0 0-13,0 0-46,0-41-239,0 15 298,2 0-1,1 0 0,0 0 0,7-20-11,-6 32 5,0 0-1,1 1 1,0 0-1,1 0 1,0 0-1,1 1 1,1-1-1,0 2 1,6-8-5,-8 13-61,-1 1 0,1-1 0,0 1 1,0 0-1,0 0 0,1 1 0,0 0 0,-1 0 1,2 0-1,-1 1 0,0 0 0,1 1 61,-7 2-1943,-1 0-3058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36.585"/>
    </inkml:context>
    <inkml:brush xml:id="br0">
      <inkml:brushProperty name="width" value="0.1" units="cm"/>
      <inkml:brushProperty name="height" value="0.1" units="cm"/>
      <inkml:brushProperty name="color" value="#004F8B"/>
    </inkml:brush>
  </inkml:definitions>
  <inkml:trace contextRef="#ctx0" brushRef="#br0">187 0 1096,'0'0'4088,"0"0"-2591,0 0-835,0 0 29,0 0 21,0 0 37,0 0 153,0 0 91,0 0 156,0 0-80,0 0-157,0 0-169,0 0-179,0 0-93,0 0-99,0 0-9,0 0-91,0 0-20,0 0-35,-21 30 234,1 22-464,2 2-1,2 0 0,3 1 1,3 0-1,-4 52 14,5 43 6,10 126-6,2-96 12,7 52 15,1-2-1,5 24 1,-13-206-16,1-1 1,3 0 0,4 9-12,8 57 15,-9-44-41,-4-32 39,-1 1 1,-2 0 0,-2 1-14,-1-39-13,0 1 1,0-1 0,0 0-1,0 0 1,0 1-1,0-1 1,0 0-1,0 0 1,0 0 0,0 1-1,-1-1 1,1 0-1,0 0 1,0 0-1,0 1 1,0-1-1,0 0 1,-1 0 0,1 0-1,0 0 1,0 0-1,0 1 1,-1-1-1,1 0 1,0 0-1,0 0 1,-1 0 0,1 0-1,0 0 1,0 0-1,0 0 1,-1 0-1,1 0 1,0 0-1,0 0 1,-1 0 0,1 0-1,0 0 1,0 0-1,-1 0 1,1 0-1,0 0 1,0 0 0,0-1-1,-1 1 1,1 0-1,0 0 1,0 0-1,0 0 1,-1 0-1,1 0 1,0-1 0,0 1-1,0 0 1,0 0-1,0 0 1,-1-1-1,1 1 1,0 0-1,0 0 1,0 0 12,-24-21-118,-25-32 239,47 51-152,-11-13-72,1-2 0,0 1 0,1-2 0,-3-8 103,1 3 35,7 13-32,4 9 6,1 0 0,0-1 0,1 1 0,-1-1 0,0 1 0,0-1 0,1 0 0,-1 1 0,0-1 0,1 1 0,0-1 0,-1 0 0,1 0 0,0 0-9,0 1 7,0 1 5,0 0 12,0 0-15,0 0-25,0 0-35,0 0 19,0 0-36,0 0 18,0 0 3,0 0-96,7 22-279,42 34 485,-35-41-49,0 0 1,-1 0-1,8 14-14,47 78 86,-67-104-77,-1-3 30,0 0-26,5-38-328,-5 9 437,0-4-49,1 0 0,4-27-73,-3 49 1,1-1 1,0 1-1,0 0 1,1 0-1,0 0 1,1 0 0,1 1-1,-1 0 1,7-8-2,-2 5-5,1 1 1,0 0-1,1 1 1,0 0-1,5-2 5,39-39-24,-43 29-2516,-11 17-212,-1 0-4468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3.581"/>
    </inkml:context>
    <inkml:brush xml:id="br0">
      <inkml:brushProperty name="width" value="0.1" units="cm"/>
      <inkml:brushProperty name="height" value="0.1" units="cm"/>
      <inkml:brushProperty name="color" value="#004F8B"/>
    </inkml:brush>
  </inkml:definitions>
  <inkml:trace contextRef="#ctx0" brushRef="#br0">1 1 2497,'5'59'3910,"3"-1"0,2 0 1,5 9-3911,1 8 1626,-2-26-3363,-10-39 762,-1 1-1,0 0 1,0 0-1,-1 0 1,-1 0-1,0 4 976,-1-15-4935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780"/>
    </inkml:context>
    <inkml:brush xml:id="br0">
      <inkml:brushProperty name="width" value="0.1" units="cm"/>
      <inkml:brushProperty name="height" value="0.1" units="cm"/>
      <inkml:brushProperty name="color" value="#004F8B"/>
    </inkml:brush>
  </inkml:definitions>
  <inkml:trace contextRef="#ctx0" brushRef="#br0">1 1 4961,'0'5'968,"0"6"-472,0 2 209,0 9 231,0 4-280,0 4-264,0-1-216,0 1-120,0-4-48,0-4-8,0-4-8,0-4-672,5-6-616,0-3-841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4.006"/>
    </inkml:context>
    <inkml:brush xml:id="br0">
      <inkml:brushProperty name="width" value="0.1" units="cm"/>
      <inkml:brushProperty name="height" value="0.1" units="cm"/>
      <inkml:brushProperty name="color" value="#004F8B"/>
    </inkml:brush>
  </inkml:definitions>
  <inkml:trace contextRef="#ctx0" brushRef="#br0">0 273 6689,'0'0'1114,"1"-1"-917,-1 0 1,0 0-1,0 0 1,1 1-1,-1-1 1,1 0-1,-1 0 1,1 0-1,-1 0 0,1 0 1,-1 1-1,1-1 1,0 0-1,-1 1 1,1-1-1,0 0 1,0 1-1,0-1 0,-1 1 1,2-1-198,88-35 2562,-18 7-2109,-1-2 1,-1-3-1,-1-4-453,-31 14-155,35-21-79,-20 26-3918,-45 19-396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4.376"/>
    </inkml:context>
    <inkml:brush xml:id="br0">
      <inkml:brushProperty name="width" value="0.1" units="cm"/>
      <inkml:brushProperty name="height" value="0.1" units="cm"/>
      <inkml:brushProperty name="color" value="#004F8B"/>
    </inkml:brush>
  </inkml:definitions>
  <inkml:trace contextRef="#ctx0" brushRef="#br0">0 212 8378,'0'0'1656,"0"0"-1312,0 0-336,22-8 160,5-5 24,5-6 648,10 3-191,1-6 319,5 4-480,0-4-192,1 4-184,-12 2-64,6 2-48,0-5-480,-6 6-1849,-10 0-2296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4.792"/>
    </inkml:context>
    <inkml:brush xml:id="br0">
      <inkml:brushProperty name="width" value="0.1" units="cm"/>
      <inkml:brushProperty name="height" value="0.1" units="cm"/>
      <inkml:brushProperty name="color" value="#004F8B"/>
    </inkml:brush>
  </inkml:definitions>
  <inkml:trace contextRef="#ctx0" brushRef="#br0">0 0 8506,'0'0'1384,"0"3"-688,0 13-328,0 3-296,0 7 368,0 1-119,6 0-97,-6-6-224,5-2 0,-5-8-617,0-11-399,0 0-880,0 0-3561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5.175"/>
    </inkml:context>
    <inkml:brush xml:id="br0">
      <inkml:brushProperty name="width" value="0.1" units="cm"/>
      <inkml:brushProperty name="height" value="0.1" units="cm"/>
      <inkml:brushProperty name="color" value="#004F8B"/>
    </inkml:brush>
  </inkml:definitions>
  <inkml:trace contextRef="#ctx0" brushRef="#br0">31 179 1384,'-26'-117'5381,"25"116"-5292,0-1 0,0 0-1,1 0 1,-1 1-1,1-1 1,0 0 0,0 0-1,-1 0 1,1 0 0,0 1-1,1-1 1,-1 0-1,0 0 1,0 0 0,1 1-1,-1-1 1,1 0-1,0 0 1,-1 1 0,1-1-1,0 0 1,0 1-1,0-1 1,0 1 0,0-1-1,0 1 1,1-1-1,-1 1 1,0 0 0,1 0-1,-1 0 1,1 0-1,-1 0 1,1 0 0,0 0-89,4-1 103,0 1 1,-1 0 0,1 0-1,0 1 1,0-1 0,0 1 0,0 1-1,4 0-103,4 0 584,7-2-160,-8 1-216,1 0 0,-1 0 0,0 1 0,0 1 0,1 0 0,9 3-208,-20-4 41,0 0 0,0 1 0,0-1 0,0 1 1,0-1-1,-1 1 0,1 0 0,-1 0 0,1 0 1,-1 1-1,1-1 0,-1 0 0,0 1 0,0 0 0,-1-1 1,1 1-1,0 0 0,-1 0 0,0 0 0,1 0 0,-1 0 1,0 0-1,-1 0 0,1 0 0,0 1 0,-1-1 1,0 0-1,0 0 0,0 1 0,0 0-41,0 4 14,0 0 0,0 1 0,-1-1 0,0 0 0,0 0 0,-1 0-1,0 0 1,0 0 0,-1 0 0,0 0 0,-1-1 0,1 0 0,-1 1 0,-1-1 0,1-1 0,-1 1 0,-1-1 0,1 0-1,-1 0 1,0 0 0,0-1 0,-1 0 0,-4 3-14,-4 2-64,0 0-1,-1-1 0,-10 3 65,10-4-303,14-1-6124,2-6 3325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5.528"/>
    </inkml:context>
    <inkml:brush xml:id="br0">
      <inkml:brushProperty name="width" value="0.1" units="cm"/>
      <inkml:brushProperty name="height" value="0.1" units="cm"/>
      <inkml:brushProperty name="color" value="#004F8B"/>
    </inkml:brush>
  </inkml:definitions>
  <inkml:trace contextRef="#ctx0" brushRef="#br0">0 0 1800,'0'0'6970,"0"0"-6066,6 8-584,4 16 72,1 3-160,0 5 408,-1 0-175,1-3-297,-6-2-152,1-3-16,-1-5-785,-5-8-887,0-3-1561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5.877"/>
    </inkml:context>
    <inkml:brush xml:id="br0">
      <inkml:brushProperty name="width" value="0.1" units="cm"/>
      <inkml:brushProperty name="height" value="0.1" units="cm"/>
      <inkml:brushProperty name="color" value="#004F8B"/>
    </inkml:brush>
  </inkml:definitions>
  <inkml:trace contextRef="#ctx0" brushRef="#br0">0 105 10410,'0'-3'1393,"5"-2"-1137,6-6-128,0-2-24,5-6-56,5 3 0,-5 0-48,0 5 0,0 3-56,-5 6-737,-11 2-519,5 0-912,-5 16-1945</inkml:trace>
  <inkml:trace contextRef="#ctx0" brushRef="#br0" timeOffset="1">0 105 1400,'64'126'10162,"-64"-126"-9425,0 0-689,11 0-40,-6 0-8,6 0 0,-6-8 0,6 2-96,-6 4-721,1-1-455,-6 3-168,0 0-321,0 0-2471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6.214"/>
    </inkml:context>
    <inkml:brush xml:id="br0">
      <inkml:brushProperty name="width" value="0.1" units="cm"/>
      <inkml:brushProperty name="height" value="0.1" units="cm"/>
      <inkml:brushProperty name="color" value="#004F8B"/>
    </inkml:brush>
  </inkml:definitions>
  <inkml:trace contextRef="#ctx0" brushRef="#br0">0 94 6305,'5'0'1065,"6"0"-873,0 0 200,5 0-56,0 0 416,5-8-200,-5-5-352,6-3-200,-1-8-336,1 5-1720,-17 6-5346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6.964"/>
    </inkml:context>
    <inkml:brush xml:id="br0">
      <inkml:brushProperty name="width" value="0.1" units="cm"/>
      <inkml:brushProperty name="height" value="0.1" units="cm"/>
      <inkml:brushProperty name="color" value="#004F8B"/>
    </inkml:brush>
  </inkml:definitions>
  <inkml:trace contextRef="#ctx0" brushRef="#br0">13 416 3729,'-1'-1'209,"0"1"1,0-1 0,0 0-1,0 0 1,0 0 0,0 0-1,0 0 1,1-1 0,-1 1-1,0 0 1,1 0 0,-1 0-1,1 0 1,-1-1 0,1 1-1,0 0 1,0-1 0,-1 1-1,1 0 1,0 0 0,0-1-1,0 1 1,0 0 0,1-1-1,-1 0-209,0-51-229,1 38 655,-1-12-111,2-1-1,1 1 1,1 0-1,6-22-314,-6 34 47,1 0-1,0 1 1,0 0-1,2 1 1,0-1-1,0 1 1,1 0-1,1 1 1,6-8-47,-14 19-9,0 0-1,0 0 1,0 0 0,0 0 0,0 0 0,0 0 0,0 0 0,0 0-1,1 0 1,-1 0 0,0 1 0,1-1 0,-1 0 0,0 1 0,1-1-1,-1 1 1,1 0 0,-1-1 0,1 1 0,-1 0 0,1 0 0,-1 0-1,1 0 1,-1 0 0,2 1 9,0 0-36,-1 0 1,0 0-1,0 0 0,0 0 1,0 1-1,0-1 0,0 1 0,0 0 1,0-1-1,0 1 0,-1 0 1,1 0-1,-1 0 0,1 2 36,4 5-104,-1 0 1,-1 0-1,0 1 0,0-1 0,-1 1 0,0 0 1,0 3 103,19 103 218,-12-59-151,-10-56-7,0-1 65,0 0 22,0-2-138,-1 0-1,1 0 0,-1 0 1,0 0-1,0 0 0,1 0 1,-1 0-1,0 0 0,-1 0 1,1 1-1,-1-3-8,-17-18 19,-37-36 109,53 55-125,-1 0 1,0 0-1,0 0 1,0 1-1,0 0 1,-1-1-1,1 2 1,-1-1 0,1 0-1,-1 1 1,1 0-1,-1 0 1,0 0-1,-4 0-3,8 2-35,0 0-1,1 1 1,-1-1-1,0 0 1,1 0-1,-1 1 1,1-1-1,-1 0 1,1 1-1,0-1 1,-1 0-1,1 1 1,0-1-1,0 0 1,0 1-1,0-1 1,0 1-1,0-1 1,1 0-1,-1 1 1,0 0 35,1 2-242,-1 23-2053,0-5-3397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7.534"/>
    </inkml:context>
    <inkml:brush xml:id="br0">
      <inkml:brushProperty name="width" value="0.1" units="cm"/>
      <inkml:brushProperty name="height" value="0.1" units="cm"/>
      <inkml:brushProperty name="color" value="#004F8B"/>
    </inkml:brush>
  </inkml:definitions>
  <inkml:trace contextRef="#ctx0" brushRef="#br0">0 1 9762,'0'0'1310,"0"0"-187,0 0-331,0 0-481,0 0-171,1 8 296,5 34 672,-1 0 0,-3 30-1108,7 54 196,-9-124-205,0 1 1,0-1-1,1 0 0,0 1 1,-1-1-1,1 0 0,0 1 1,0-1-1,0 0 0,0 0 1,1 0-1,-1 0 0,1 0 1,-1 0-1,1 0 0,-1 0 1,1 0-1,0-1 0,0 1 1,0-1-1,0 0 0,0 1 1,0-1-1,1 0 0,-1 0 1,0 0-1,0-1 0,1 1 1,-1 0-1,1-1 0,-1 1 1,1-1-1,-1 0 0,0 0 1,1 0-1,-1 0 0,1-1 1,-1 1-1,1-1 0,-1 1 1,1-1 8,15-3-367,1-1 1,-1-1-1,0-1 1,0 0-1,3-3 367,5-2-1339,11-2-1363,-4 1-1618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8.085"/>
    </inkml:context>
    <inkml:brush xml:id="br0">
      <inkml:brushProperty name="width" value="0.1" units="cm"/>
      <inkml:brushProperty name="height" value="0.1" units="cm"/>
      <inkml:brushProperty name="color" value="#004F8B"/>
    </inkml:brush>
  </inkml:definitions>
  <inkml:trace contextRef="#ctx0" brushRef="#br0">6 86 7586,'-5'0'3112,"5"0"-2216,0 0 321,0-2-953,0-4-256,0 1 40,11-3 224,5-3 112,0 3-120,5-3-24,-10 1-240,5-1 104,0 6-104,-5-1-80,-1 4-1152,-4 2-1553,-6 0-3408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6:58.666"/>
    </inkml:context>
    <inkml:brush xml:id="br0">
      <inkml:brushProperty name="width" value="0.1" units="cm"/>
      <inkml:brushProperty name="height" value="0.1" units="cm"/>
      <inkml:brushProperty name="color" value="#004F8B"/>
    </inkml:brush>
  </inkml:definitions>
  <inkml:trace contextRef="#ctx0" brushRef="#br0">815 0 6185,'0'0'1187,"0"0"-440,0 0 15,-37 0 4457,18 1-5061,0 1-1,0 1 0,1 0 1,-1 1-1,1 1 0,0 1 0,0 0 1,1 2-1,0 0 0,0 1 1,-8 6-158,0 1 25,2 1 0,-1 1 0,2 1 1,1 1-1,0 1 0,2 1 0,-2 4-25,4-3 4,2 1 0,0 1 0,2 0 0,0 1 0,1 5-4,-48 139 32,54-150-22,-18 55-18,4 2-1,3 0 1,3 1 0,4 0 0,3 1-1,3 23 9,4 1071 128,5-1138-157,-5-34 26,0-1 18,0 0 26,0-3-18,0 1 0,0 0 0,0 0 0,-1-1 0,1 1 0,-1 0 0,0 0 0,1 0 0,-1 0 0,0 0 0,-1-2-23,-6-6 0,-1 1 1,-1 0-1,0 0 1,0 0-1,0 1 1,-1 1-1,0 0 1,-1 0-1,1 1 1,-3 0-1,14 6-9,-1 0 1,1 0-1,-1 0 1,1 0-1,-1 0 1,1 0-1,-1 0 1,1 0 0,-1 1-1,1-1 1,-1 0-1,1 0 1,0 0-1,-1 1 1,1-1-1,-1 0 1,1 0-1,0 1 1,-1-1-1,1 0 1,-1 1-1,1-1 1,0 1-1,0-1 1,-1 0-1,1 1 1,0-1-1,0 1 1,-1-1-1,1 1 1,0-1 0,0 1-1,0-1 1,0 1-1,0-1 1,0 1-1,0-1 1,0 1-1,0-1 1,0 1-1,0-1 1,0 0-1,0 1 1,0-1-1,0 1 1,0-1-1,1 1 1,-1-1-1,0 1 1,0-1 8,7 26 70,48 82 67,-20-44-120,-32-57-17,0 0 0,0-1 1,1 1-1,0-1 0,0 0 1,0 0-1,1-1 0,0 1 1,0-1-1,1 0 0,-1-1 1,3 2-1,-8-6-8,1 1 0,0-1 1,0 0-1,0 0 0,0 0 0,0 0 1,0 1-1,0-1 0,0-1 0,0 1 1,-1 0-1,1 0 0,0 0 0,0 0 1,0-1-1,0 1 0,0 0 0,0-1 1,-1 1-1,1-1 0,0 1 0,0-1 1,-1 1-1,1-1 0,0 1 0,0-1 1,-1 0-1,1 1 0,-1-1 0,1 0 1,-1 0-1,1 1 0,-1-1 1,1 0-1,-1 0 8,21-44 235,0 3-205,-7 21-193,6-8 246,0 18-6520,-15 11-1993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118"/>
    </inkml:context>
    <inkml:brush xml:id="br0">
      <inkml:brushProperty name="width" value="0.1" units="cm"/>
      <inkml:brushProperty name="height" value="0.1" units="cm"/>
      <inkml:brushProperty name="color" value="#004F8B"/>
    </inkml:brush>
  </inkml:definitions>
  <inkml:trace contextRef="#ctx0" brushRef="#br0">27 0 5497,'0'6'1176,"0"2"-479,0 5-161,0 6 152,0 2-216,0 6-240,0 0-144,0 2-88,-5-2-176,-6 2-712,6-7-905,0-6-3792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8.450"/>
    </inkml:context>
    <inkml:brush xml:id="br0">
      <inkml:brushProperty name="width" value="0.1" units="cm"/>
      <inkml:brushProperty name="height" value="0.1" units="cm"/>
      <inkml:brushProperty name="color" value="#004F8B"/>
    </inkml:brush>
  </inkml:definitions>
  <inkml:trace contextRef="#ctx0" brushRef="#br0">0 0 4537</inkml:trace>
  <inkml:trace contextRef="#ctx0" brushRef="#br0" timeOffset="1">0 0 4537,'54'88'4321,"-54"-88"-3873,0 0 200,0 0-648,0 0-24,0 0 16,0 0 8,5 0 56,6 0 96,5 0 208,-5 0 176,5-8 112,5 3-487,0-6-161,1-2-112,-1 2-1745,-10 1-4008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0.092"/>
    </inkml:context>
    <inkml:brush xml:id="br0">
      <inkml:brushProperty name="width" value="0.1" units="cm"/>
      <inkml:brushProperty name="height" value="0.1" units="cm"/>
      <inkml:brushProperty name="color" value="#004F8B"/>
    </inkml:brush>
  </inkml:definitions>
  <inkml:trace contextRef="#ctx0" brushRef="#br0">152 49 6665,'0'0'1305,"-32"1"3680,30-1-4902,0 1 1,0 0-1,0 0 1,0 0-1,0 0 1,0 1 0,0-1-1,1 0 1,-1 1-1,1-1 1,-1 1-1,1 0 1,-1-1-1,1 1 1,0 0-1,-1 2-83,-20 35 261,19-33-169,-9 22-13,1 2 0,1-1 0,1 1 0,2 1 0,1 0 0,1 0 0,2 0 0,1 0 0,2 0 0,2 27-79,-1-52-28,-1 0-1,1 0 1,0 0 0,1 0-1,0 0 1,0-1-1,0 1 1,0 0 0,1-1-1,0 0 1,0 1 0,0-1-1,1 0 1,0-1 0,0 1-1,0-1 1,0 0 0,1 0-1,1 1 29,-2-2-51,0 0-1,0-1 1,1 0-1,-1 0 1,0 0-1,1-1 0,-1 1 1,1-1-1,0 0 1,-1 0-1,1-1 1,0 1-1,0-1 1,-1 0-1,1 0 1,0-1-1,-1 0 1,1 1-1,0-2 1,-1 1-1,1 0 0,-1-1 1,1 0-1,-1 0 1,3-2 51,2-2-5,1-1 0,-1 0 0,0-1 0,-1 0 0,0-1 0,0 0 0,-1 0 0,0 0 0,-1-1 0,1 0-1,-2 0 1,2-5 5,6-13 45,-1-1-1,-1 0 0,-2-1 0,0-3-44,-4 15 32,-2 1-1,1-1 1,-2 0 0,-1-1 0,0 1-1,-1 0 1,-1 0 0,-2-16-32,1 27 8,0 0 0,0-1 0,0 1 0,-1 0 0,0 0 1,-1 1-1,1-1 0,-1 1 0,-1-1 0,1 1 0,-1 0 0,0 1 0,0-1 0,-1 1 0,1 0 0,-1 1 1,0-1-1,-1 1 0,1 0 0,-1 1 0,0-1 0,-1 1-8,1 0-433,1 0 0,-1 0-1,0 1 1,0 0 0,0 1 0,0 0 0,0 0 0,0 0-1,0 1 1,0 0 0,-4 1 433,1 1-5261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1.479"/>
    </inkml:context>
    <inkml:brush xml:id="br0">
      <inkml:brushProperty name="width" value="0.1" units="cm"/>
      <inkml:brushProperty name="height" value="0.1" units="cm"/>
      <inkml:brushProperty name="color" value="#004F8B"/>
    </inkml:brush>
  </inkml:definitions>
  <inkml:trace contextRef="#ctx0" brushRef="#br0">17 111 5353,'-8'-25'3176,"2"17"-1807,4 21 1556,2 248-1442,0-125-5839,0-166 4153,0-43-639,7-57 842,-3 105 138,0-1 0,1 1 1,2 0-1,0 1 0,2-1 0,1 1 1,1 0-139,-8 18 32,1 1 0,0-1 1,0 1-1,1-1 0,-1 1 1,1 0-1,3-1-32,-8 5-6,1 0 0,0 0-1,0 0 1,0 0 0,0 0 0,0 1-1,0-1 1,0 0 0,0 1 0,0-1-1,1 0 1,-1 1 0,0 0 0,0-1-1,0 1 1,1 0 0,-1-1 0,0 1-1,0 0 1,1 0 0,-1 0-1,0 0 1,1 0 0,-1 0 0,0 1-1,0-1 1,1 0 0,-1 1 0,0-1-1,0 0 1,0 1 0,1 0 0,-1-1-1,0 1 1,0 0 0,0-1 0,0 1-1,0 0 1,0 0 0,0 0 0,-1 0-1,1 0 1,0 1 6,5 9-39,0 1 0,-1-1 0,-1 1 0,0 0 0,0 1 1,-1-1-1,-1 0 0,0 4 39,7 111-82,-4-40 230,-1-26-270,-4-60-647,0-1-249,0-38-1400,0 34 2476,0 1 0,0-1 0,0 0 0,-1 0 0,1 0 0,-1 0-1,0 0 1,0 0 0,-1 1 0,1-1 0,-1 0 0,0 1-1,0-1 1,0 1 0,0 0 0,0 0 0,-1 0 0,1 0-1,-1 0 1,0 0 0,0 1 0,0-1 0,0 1 0,-1 0 0,0 0-58,-4-2 164,-1 0 0,0 1 0,0 0 1,-1 1-1,1 0 0,0 1 0,-1 0 1,1 0-1,-1 1 0,-2 0-164,3 0-1819,3 0-2677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2.462"/>
    </inkml:context>
    <inkml:brush xml:id="br0">
      <inkml:brushProperty name="width" value="0.1" units="cm"/>
      <inkml:brushProperty name="height" value="0.1" units="cm"/>
      <inkml:brushProperty name="color" value="#004F8B"/>
    </inkml:brush>
  </inkml:definitions>
  <inkml:trace contextRef="#ctx0" brushRef="#br0">24 523 3697,'0'0'2715,"0"0"-1500,0 0-470,0 0-288,0 0-19,0 0 358,0 0 361,-1-17 1550,-3-8-2363,-3-13-181,1-1 0,2 1 0,2-33-163,2 61 6,1 0-1,-1 0 1,2 1-1,0-1 1,0 0 0,0 1-1,1-1 1,1 1-1,0 0 1,0 0 0,0 0-1,1 1 1,1 0-1,-1-1 1,2 2 0,-1-1-1,4-2-5,-8 7-2,1 1-1,0-1 1,0 1-1,0 0 1,0 0-1,1 0 0,-1 0 1,1 0-1,-1 1 1,1 0-1,-1-1 1,1 1-1,0 1 1,0-1-1,-1 0 1,1 1-1,0 0 1,0 0-1,0 0 0,-1 1 1,1-1-1,0 1 1,0 0-1,-1-1 1,1 2-1,-1-1 1,3 1 2,-1 1 5,1 0-1,-1 1 1,0-1 0,0 1 0,0 0-1,-1 1 1,1-1 0,-1 1 0,0 0 0,-1 0-1,1 0 1,-1 0 0,0 0 0,0 1-1,0 0 1,0 2-5,-1 3-75,0 0 0,0 0-1,-1 1 1,-1 10 75,0-9-213,-1-45 115,1 10 65,0 0-1,2 0 1,0 1-1,4-14 34,-4 28-10,0-1-1,1 1 1,0 0-1,0 0 1,0 0-1,1 0 0,0 1 1,1-1-1,-1 1 1,1 0-1,1 0 1,-1 1-1,1 0 1,3-3 10,-7 6-14,0 0 0,0 1 0,1-1 0,-1 0 0,0 1 0,1 0 1,-1-1-1,1 1 0,-1 0 0,1 1 0,0-1 0,-1 0 0,1 1 0,0-1 1,0 1-1,-1 0 0,1 0 0,0 0 0,0 0 0,0 0 0,-1 1 0,1-1 1,0 1-1,-1 0 0,1 0 0,0 0 0,-1 0 0,1 0 0,-1 1 0,0-1 1,1 1-1,0 0 14,2 3-18,0 0 1,0 0 0,0 0 0,-1 1 0,0-1-1,0 1 1,0 0 0,-1 0 0,0 0-1,0 1 1,-1-1 0,1 2 17,17 43-61,-14-38 80,-1 0 0,0 1 0,0 0-1,-1 0 1,-1 0 0,-1 0 0,1 6-19,1-12-19,-3-8-4242,-1-5 360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3.217"/>
    </inkml:context>
    <inkml:brush xml:id="br0">
      <inkml:brushProperty name="width" value="0.1" units="cm"/>
      <inkml:brushProperty name="height" value="0.1" units="cm"/>
      <inkml:brushProperty name="color" value="#004F8B"/>
    </inkml:brush>
  </inkml:definitions>
  <inkml:trace contextRef="#ctx0" brushRef="#br0">0 170 8978,'2'20'367,"0"-1"1,1 0-1,1 0 1,1 0-1,1 0 1,5 11-368,16 60 327,-32-107-3580,-16-55 886,14 48 2658,2-1 0,0 0 1,2-1-1,0-6-291,4 22 81,0 1 0,0-1 0,1 1 0,1 0 1,-1 0-1,2 0 0,-1 0 0,1 0 0,0 1 0,1 0 1,0 0-1,0 0 0,1 0 0,0 1 0,0 0 0,1 0 1,0 0-1,0 1 0,1 0 0,-1 1 0,6-3-81,-8 6 54,-1 1-1,1 0 1,0 0 0,0 0-1,0 0 1,0 1-1,0 0 1,0 0-1,-1 0 1,2 0-54,8 1 528,-12-1-455,-1 1 0,0-1 0,0 1 0,0 0 0,0-1 0,0 1 0,0 0 0,0 0 0,0 0 0,0 0-1,0 0 1,0 0 0,0 0 0,-1 0 0,1 0 0,0 0 0,-1 0 0,1 0 0,-1 1 0,1-1 0,-1 0 0,0 0-1,1 1 1,-1-1 0,0 0 0,0 0 0,0 1 0,0-1 0,0 1-73,3 42 891,-3-41-817,-1 3-45,0 0 0,0 0-1,0 0 1,-1 0 0,0-1 0,0 1 0,-1 0 0,0-1 0,1 0 0,-2 1 0,1-1 0,-1 0 0,1-1 0,-1 1-1,-1-1 1,1 1 0,-1-1 0,1 0 0,-1-1 0,0 1 0,-1-1 0,1 0 0,-1-1 0,1 1 0,-1-1-29,-21 1-2864,23-3 995,-2 0-1183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3.794"/>
    </inkml:context>
    <inkml:brush xml:id="br0">
      <inkml:brushProperty name="width" value="0.1" units="cm"/>
      <inkml:brushProperty name="height" value="0.1" units="cm"/>
      <inkml:brushProperty name="color" value="#004F8B"/>
    </inkml:brush>
  </inkml:definitions>
  <inkml:trace contextRef="#ctx0" brushRef="#br0">145 1 8010,'0'0'1388,"0"0"-308,-3 0-785,0 0-1,-1 0 0,1 1 1,0-1-1,0 1 0,0 0 1,0 0-1,0 0 0,0 0 1,-3 2-295,3 3 106,-1 1 0,1 0 0,0 0 0,1 0 0,-1 0 0,1 0 1,1 0-1,-1 1 0,1-1 0,1 1 0,-1 5-106,1-8 4,0 1 0,0-1 0,1 0-1,0 0 1,0 1 0,0-1 0,0 0 0,1 0-1,0 0 1,0 0 0,0 0 0,0-1-1,1 1 1,0-1 0,0 1 0,3 2-4,11 8-30,1 0 1,0-2 0,20 12 29,-21-15 5,-1 2 1,1 0 0,-2 0-1,0 1 1,0 2-6,-12-12 65,-1 0 1,0 0-1,0 1 0,0-1 1,0 1-1,-1-1 1,1 1-1,-1 0 0,0-1 1,0 1-1,0 0 0,-1 0 1,1 0-1,-1 0 1,0-1-1,0 1 0,0 0 1,-1 0-1,1 0 1,-1 0-1,0 0 0,0-1 1,0 1-1,-1 0 1,0-1-1,1 1-65,-4 5 80,1 0-1,-1 0 1,-1-1 0,1 0 0,-1 0-1,-1 0 1,1-1 0,-1 0 0,-6 4-80,-2 1 68,-1 0 0,0-2 0,0 0 0,-1-1 0,0-1 1,0 0-1,-1-1 0,-8 1-68,13-5-1619,1 0-1,-1-1 1,1-1 0,-14 0 1619,15-1-7371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51.232"/>
    </inkml:context>
    <inkml:brush xml:id="br0">
      <inkml:brushProperty name="width" value="0.1" units="cm"/>
      <inkml:brushProperty name="height" value="0.1" units="cm"/>
      <inkml:brushProperty name="color" value="#004F8B"/>
    </inkml:brush>
  </inkml:definitions>
  <inkml:trace contextRef="#ctx0" brushRef="#br0">118 14 3633,'-118'3'14950,"182"-1"-14994,6 2 62,1-3 1,-1-4 0,1-2-1,-1-4-18,-42 6-10,-1 0-1,1 2 1,10 2 10,-9-1-45,-28 0 31,0 0-30,2 0 33,-2 1 13,-1 0 1,0 1-1,1-1 1,-1 0-1,0 0 0,0 0 1,0 1-1,0-1 0,0 0 1,0 0-1,0 0 1,0 1-1,0-1 0,-1 0 1,1 0-1,-1 0 1,1 0-1,0 0 0,-1 1 1,0-1-1,1 0 1,-1 0-1,0 0 0,0 0-2,-48 34 20,2 2-1,2 1 0,-24 28-19,-115 137 31,172-190-24,-12 11 57,18-19-50,0 0 0,1 1 0,-1 0 0,1 0 0,1 0 0,-3 3-14,8-8-31,-1-1 0,1 0-1,-1 1 1,1-1-1,0 0 1,-1 1-1,1-1 1,-1 0 0,1 1-1,0-1 1,-1 0-1,1 0 1,0 0 0,-1 0-1,1 0 1,0 0-1,0 0 1,-1 0 0,1 0-1,0 0 1,-1 0-1,1 0 1,0 0 0,-1-1-1,1 1 1,0 0-1,-1 0 1,1-1-1,0 1 32,31-8-1983,5-6-1683,-4-2-3566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9.770"/>
    </inkml:context>
    <inkml:brush xml:id="br0">
      <inkml:brushProperty name="width" value="0.1" units="cm"/>
      <inkml:brushProperty name="height" value="0.1" units="cm"/>
      <inkml:brushProperty name="color" value="#004F8B"/>
    </inkml:brush>
  </inkml:definitions>
  <inkml:trace contextRef="#ctx0" brushRef="#br0">11 9 4609,'0'0'1150,"-6"-8"2882,2 8 2895,6 12-6879,1 1 0,1-1 1,0 0-1,1 0 0,0-1 0,1 1 0,0-1 0,1 0 0,5 7-48,12 23 38,-7-10-379,17 35 673,-32-61-1186,0 1-1,0-1 1,-1 0-1,0 1 1,0-1-1,-1 1 0,1 1 855,-1-7-3044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0.435"/>
    </inkml:context>
    <inkml:brush xml:id="br0">
      <inkml:brushProperty name="width" value="0.1" units="cm"/>
      <inkml:brushProperty name="height" value="0.1" units="cm"/>
      <inkml:brushProperty name="color" value="#004F8B"/>
    </inkml:brush>
  </inkml:definitions>
  <inkml:trace contextRef="#ctx0" brushRef="#br0">32 102 6081,'0'-16'891,"0"11"-491,0 0 0,0-1-1,0 1 1,0 0 0,1-1-1,0 1 1,0 0 0,1 0 0,-1-1-400,1 4 107,-1 0-1,1 0 1,-1 0 0,1 0 0,0 0 0,-1 1 0,1-1 0,0 0 0,0 1 0,0 0 0,0 0 0,1-1 0,-1 1 0,0 0 0,0 1 0,1-1 0,-1 0 0,1 1 0,-1-1 0,0 1 0,1 0 0,1 0-107,2-1 144,59-4 637,-63 5-778,-1 0 0,1 0-1,-1 0 1,1 0-1,0 0 1,-1 1 0,1-1-1,-1 0 1,1 1-1,-1-1 1,0 1-1,1-1 1,-1 1 0,1 0-1,-1 0 1,0-1-1,0 1 1,1 0 0,-1 0-1,0 0 1,0 0-1,0 1 1,0-1 0,0 0-1,0 0 1,0 1-1,-1-1 1,1 0 0,0 1-1,-1-1 1,1 1-1,-1-1 1,1 1-1,-1-1 1,0 1 0,0-1-3,0 3-49,0 0 0,0 0 0,0 0 0,-1 0 0,0 0 0,0 0 0,0 0 0,0 0 0,0 0 0,-1-1 0,0 1 0,0-1 0,0 1 1,0-1-1,0 0 0,-1 2 49,-3 0-230,1 0 1,-1-1 0,0 1-1,0-1 1,-1 0-1,1 0 1,-1-1 0,-4 2 229,-1 0 3,0 0 0,-1 0 0,0-1 0,0-1 1,0 0-1,0-1 0,0 0 0,-2-1-3,85 12 860,-39-9-377,0 0 0,0 2 0,8 4-483,-26-6 73,0 0 0,-1 1 0,0 1 0,0-1 1,0 2-1,-1 0 0,0 0 0,0 1 0,0 1-73,-8-6-349,0-1 0,-1 1-1,1 0 1,-1 0-1,0 0 1,1 0 0,-2 0-1,1 0 1,0 1-1,-1-1 1,2 4 349,-2 4-2783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0.804"/>
    </inkml:context>
    <inkml:brush xml:id="br0">
      <inkml:brushProperty name="width" value="0.1" units="cm"/>
      <inkml:brushProperty name="height" value="0.1" units="cm"/>
      <inkml:brushProperty name="color" value="#004F8B"/>
    </inkml:brush>
  </inkml:definitions>
  <inkml:trace contextRef="#ctx0" brushRef="#br0">1 0 3793,'0'0'1848,"5"8"-960,6 8 49,-6 0 167,6 6-408,0-1-72,-1 1-160,-4 2-24,-1-6-336,0 1-104,-5-3-152,0-3-688,0-2-776,0-8-3113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467"/>
    </inkml:context>
    <inkml:brush xml:id="br0">
      <inkml:brushProperty name="width" value="0.1" units="cm"/>
      <inkml:brushProperty name="height" value="0.1" units="cm"/>
      <inkml:brushProperty name="color" value="#004F8B"/>
    </inkml:brush>
  </inkml:definitions>
  <inkml:trace contextRef="#ctx0" brushRef="#br0">58 0 3393,'0'0'2686,"0"0"-1205,0 0-631,-2 15 1421,-18 30-531,-10 26-542,29-67-1202,0 1-1,0 0 0,0 0 0,0 0 0,1 0 0,0 0 0,0 1 1,0-1-1,0 0 0,1 0 0,0 0 0,0 0 0,1 2 5,0-4-19,0 0-1,0 0 1,0 0-1,0-1 1,1 1-1,-1 0 0,0-1 1,1 0-1,0 0 1,0 0-1,-1 0 1,1 0-1,1 0 1,-1-1-1,0 1 1,0-1-1,0 0 0,1 0 1,-1 0-1,0-1 1,3 1 19,11 2-300,-1-1-1,1-1 1,13 0 300,35-1-3769,-50 0 1158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1.135"/>
    </inkml:context>
    <inkml:brush xml:id="br0">
      <inkml:brushProperty name="width" value="0.1" units="cm"/>
      <inkml:brushProperty name="height" value="0.1" units="cm"/>
      <inkml:brushProperty name="color" value="#004F8B"/>
    </inkml:brush>
  </inkml:definitions>
  <inkml:trace contextRef="#ctx0" brushRef="#br0">1 46 5657,'11'0'1721,"-1"-3"-985,6-2 288,0-3-168,6 0-312,-6 2 56,5-2-352,-10 3-120,5 2-128,-11 3 0,1 0-632,-6 0-944,0 8-1425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1.474"/>
    </inkml:context>
    <inkml:brush xml:id="br0">
      <inkml:brushProperty name="width" value="0.1" units="cm"/>
      <inkml:brushProperty name="height" value="0.1" units="cm"/>
      <inkml:brushProperty name="color" value="#004F8B"/>
    </inkml:brush>
  </inkml:definitions>
  <inkml:trace contextRef="#ctx0" brushRef="#br0">1 1 3977,'85'123'1280,"-74"-123"-544,0 0-152,0 0-416,-11 0-168,5-3-1560</inkml:trace>
  <inkml:trace contextRef="#ctx0" brushRef="#br0" timeOffset="1">92 303 4417,'11'0'1224,"5"0"-96,0-6-463,10-2-665,-10 0-24,0 3-2097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2.075"/>
    </inkml:context>
    <inkml:brush xml:id="br0">
      <inkml:brushProperty name="width" value="0.1" units="cm"/>
      <inkml:brushProperty name="height" value="0.1" units="cm"/>
      <inkml:brushProperty name="color" value="#004F8B"/>
    </inkml:brush>
  </inkml:definitions>
  <inkml:trace contextRef="#ctx0" brushRef="#br0">1 287 2657,'1'-53'7482,"0"41"-7298,1-1 0,0 1 0,0 0-1,2 0 1,-1 0 0,4-7-184,0 3-1,0 0 0,1 1 0,1 0 0,1 1-1,2-3 2,-9 13 14,1 0-1,-1 0 1,1 0 0,-1 1-1,1 0 1,0-1-1,0 2 1,0-1-1,1 0 1,-1 1-1,1 0 1,-1 0-1,1 0 1,0 0-1,0 1 1,-1 0-1,1 0 1,0 0-1,4 0-13,-8 2-8,1 0-1,-1-1 1,1 1-1,-1 0 1,0 0-1,1 0 1,-1 0-1,0 0 1,0 0-1,0 0 1,1 0-1,-1 1 1,-1-1 0,1 0-1,0 1 1,0-1-1,0 1 1,-1-1-1,1 1 1,-1-1-1,1 1 1,-1-1-1,1 1 1,-1 0 8,9 40 44,-7 103-372,-3-80 422,1-65-83,-1 0 0,1 0 0,0 1 0,0-1 0,0 0 0,0 0 0,0 0 0,-1 0 0,1 0 0,0 0 0,0 0 0,0 1 0,-1-1 0,1 0 0,0 0 0,0 0 0,0 0 0,-1 0 0,1 0 0,0 0 1,0 0-1,0 0 0,-1 0 0,1 0 0,0 0 0,0 0 0,0 0 0,-1 0 0,1 0 0,0-1 0,0 1 0,0 0 0,0 0 0,-1 0 0,1 0 0,0 0 0,0 0 0,0 0 0,0-1 0,0 1 0,-1 0 0,1 0 0,0 0 0,0 0 0,0-1 1,0 1-1,0 0 0,0 0 0,0 0 0,0 0 0,0-1 0,-1 1 0,1 0 0,0 0 0,0 0 0,0-1 0,0 1 0,0 0 0,0 0 0,0 0 0,0-1-11,-8-11 168,1-3-15,-2-5 446,-1 0 1,0 1 0,-7-9-600,15 25 55,-1-1 1,1 1 0,-1 0 0,1 0 0,-1 0-1,0 0 1,0 0 0,0 1 0,-1-1 0,1 1-1,-1 0 1,1 0 0,-1 0 0,0 0 0,1 1-1,-1-1 1,0 1 0,0 0 0,0 0 0,-4 0-56,6 1-307,2 0-336,0 11-3810,0-1-768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2.591"/>
    </inkml:context>
    <inkml:brush xml:id="br0">
      <inkml:brushProperty name="width" value="0.1" units="cm"/>
      <inkml:brushProperty name="height" value="0.1" units="cm"/>
      <inkml:brushProperty name="color" value="#004F8B"/>
    </inkml:brush>
  </inkml:definitions>
  <inkml:trace contextRef="#ctx0" brushRef="#br0">31 0 6001,'-1'12'8536,"-4"11"-5387,-11 74-3623,13-61 555,0-18-98,2 0 0,0 0 0,1-1 0,0 1 0,2 0 1,0 3 16,-1-20-7,0 0 1,0 0-1,0 0 1,0 0 0,0 0-1,0 0 1,1 0-1,-1 0 1,0-1 0,0 1-1,1 0 1,-1-1-1,0 1 1,1-1-1,-1 1 1,0-1 0,1 0-1,-1 0 1,0 0-1,1 0 1,-1 0 0,1 0-1,-1 0 1,1 0 6,39-2-26,-40 2 28,15-3 2,0 0 0,-1-1 0,1 0 0,-1-2 0,0 0 0,3-2-4,90-49-1792,-77 40-130,-8 3-1968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2.941"/>
    </inkml:context>
    <inkml:brush xml:id="br0">
      <inkml:brushProperty name="width" value="0.1" units="cm"/>
      <inkml:brushProperty name="height" value="0.1" units="cm"/>
      <inkml:brushProperty name="color" value="#004F8B"/>
    </inkml:brush>
  </inkml:definitions>
  <inkml:trace contextRef="#ctx0" brushRef="#br0">0 1 7098,'5'0'5249,"-5"0"-4761,6 0-360,-1 16 256,-5 8-248,0 3-8,0 5-128,0 2-624,0 7-841,0-7-439,0-10-496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3.286"/>
    </inkml:context>
    <inkml:brush xml:id="br0">
      <inkml:brushProperty name="width" value="0.1" units="cm"/>
      <inkml:brushProperty name="height" value="0.1" units="cm"/>
      <inkml:brushProperty name="color" value="#004F8B"/>
    </inkml:brush>
  </inkml:definitions>
  <inkml:trace contextRef="#ctx0" brushRef="#br0">113 110 10050,'0'0'3129,"0"0"-2641,0 8-96,0 13-176,0 9-56,5 2-152,-5 0-8,0-3-240,0-2-120,0-5-792,0-9-1417,-11-10-2736</inkml:trace>
  <inkml:trace contextRef="#ctx0" brushRef="#br0" timeOffset="1">0 22 9546,'0'-3'4705,"0"0"-4441,0 3-64,22 0-80,4 0 32,12 0 0,-1 0-144,11 0 0,-15 0-8,4-2-792,0-4-1304,-10 4-553,-11-4-3160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3.655"/>
    </inkml:context>
    <inkml:brush xml:id="br0">
      <inkml:brushProperty name="width" value="0.1" units="cm"/>
      <inkml:brushProperty name="height" value="0.1" units="cm"/>
      <inkml:brushProperty name="color" value="#004F8B"/>
    </inkml:brush>
  </inkml:definitions>
  <inkml:trace contextRef="#ctx0" brushRef="#br0">1 14 10194,'19'40'2585,"-12"-21"-2516,-4-14-68,0 0 0,1 0 0,-1 0 1,1 0-1,0-1 0,0 0 0,1 0 0,-1 0 0,1 0 0,0-1 1,0 1-1,0-1 0,0 0 0,0-1 0,1 1 0,1-1-1,-4 0-17,0-2 0,0 1-1,0 0 1,1 0 0,-1-1 0,0 0 0,0 0-1,0 0 1,0 0 0,0 0 0,0 0-1,0-1 1,0 0 0,0 1 0,0-1-1,0 0 1,0-1 0,0 1 0,0 0 0,-1-1-1,1 0 1,0 1 0,-1-1 0,0 0-1,1 0 1,-1-1 0,0 1 0,0 0-1,0-1 1,0 1 0,0-2 17,25-48-2663,-21 13-1862,-6 23 517</inkml:trace>
  <inkml:trace contextRef="#ctx0" brushRef="#br0" timeOffset="1">166 65 6145,'-5'24'1441,"0"0"31,-1 8-16,1 8-504,0-2-287,-1 2-153,1 11-512,0-9-608,-6-7-4946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5.220"/>
    </inkml:context>
    <inkml:brush xml:id="br0">
      <inkml:brushProperty name="width" value="0.1" units="cm"/>
      <inkml:brushProperty name="height" value="0.1" units="cm"/>
      <inkml:brushProperty name="color" value="#004F8B"/>
    </inkml:brush>
  </inkml:definitions>
  <inkml:trace contextRef="#ctx0" brushRef="#br0">0 86 40,'9'-4'9964,"20"-1"-9191,-18 3 435,6-2-726,20-3 1199,-1-3 0,10-4-1681,-35 10-1291,0-1 0,0 0 0,-1 0 0,1-1 0,5-5 1291,-14 8-5085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5.590"/>
    </inkml:context>
    <inkml:brush xml:id="br0">
      <inkml:brushProperty name="width" value="0.1" units="cm"/>
      <inkml:brushProperty name="height" value="0.1" units="cm"/>
      <inkml:brushProperty name="color" value="#004F8B"/>
    </inkml:brush>
  </inkml:definitions>
  <inkml:trace contextRef="#ctx0" brushRef="#br0">1 1 6489,'0'0'1857,"0"0"-881,0 0 216,0 0-592,0 0-504,11 0 64,5 0 505,0 0-49,5 0 80,6 0-344,5 0-104,-5 0-176,5 0-72,5 0-624,-10 0-1633,-6 8-2304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59.196"/>
    </inkml:context>
    <inkml:brush xml:id="br0">
      <inkml:brushProperty name="width" value="0.1" units="cm"/>
      <inkml:brushProperty name="height" value="0.1" units="cm"/>
      <inkml:brushProperty name="color" value="#004F8B"/>
    </inkml:brush>
  </inkml:definitions>
  <inkml:trace contextRef="#ctx0" brushRef="#br0">120 2 5313,'-8'-1'6146,"-11"2"-4126,13 6-1896,0 0 0,1 0 0,-1 1 0,2-1 0,-1 1 1,1 0-1,-2 6-124,-6 9 107,5-7-99,1 0 1,0 1-1,1 0 1,1-1-1,0 2 0,1-1 1,1 0-1,1 0 0,1 1 1,0-1-1,1 2-8,-1-17-5,0 1 1,0-1-1,0 1 0,1-1 0,-1 0 0,1 1 0,0-1 1,-1 0-1,1 0 0,0 1 0,0-1 0,1 0 1,-1 0-1,0 0 0,1 0 0,-1 0 0,1-1 1,0 1-1,-1 0 0,3 1 5,0-1-8,0 1 0,1 0 0,0-1 0,-1 0 0,1 0 0,0 0 0,0-1 0,0 0 1,5 1 7,8 0 39,1 0 1,-1-2 0,0 0 0,1-1 0,8-3-40,-19 3 20,0-1-1,0 0 1,0 0 0,0-1-1,-1 0 1,1 0 0,-1-1-1,0 0 1,0-1 0,0 1-1,-1-1 1,1 0 0,-1-1-1,-1 0 1,1 0-1,-1 0 1,0 0 0,0-1-1,-1 0 1,1 0 0,-2 0-1,1 0 1,-1-1 0,0 0-1,-1 1 1,1-1 0,-2 0-1,1 0 1,-1 0 0,0-3-20,-1 7 6,0 0 0,0-1 0,0 1 1,-1 0-1,0 0 0,0 0 0,0-1 1,0 1-1,0 0 0,-1 0 0,0 1 0,0-1 1,0 0-1,0 0 0,0 1 0,-2-2-6,-2 0-58,0 0-1,0 0 0,0 0 1,-1 1-1,1 0 0,-1 1 1,0-1-1,-7-1 59,-36-10-1519,17 8-2859,21 4-1787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868"/>
    </inkml:context>
    <inkml:brush xml:id="br0">
      <inkml:brushProperty name="width" value="0.1" units="cm"/>
      <inkml:brushProperty name="height" value="0.1" units="cm"/>
      <inkml:brushProperty name="color" value="#004F8B"/>
    </inkml:brush>
  </inkml:definitions>
  <inkml:trace contextRef="#ctx0" brushRef="#br0">0 27 5961,'11'-4'3217,"32"-11"-3014,-43 14-211,1 1 0,-1-1 0,0 1 0,1-1 0,-1 1 0,1-1 0,-1 1 1,1 0-1,-1-1 0,1 1 0,-1 0 0,1-1 0,0 1 0,-1 0 0,1 0 0,-1-1 1,1 1-1,0 0 0,-1 0 0,1 0 0,0 0 0,-1 0 0,1 0 0,-1 0 0,1 0 1,0 0-1,-1 0 0,1 0 0,0 0 0,-1 1 0,1-1 0,-1 0 0,1 0 8,3 21 491,-1 2-391,-2-11-185,0 0-1,0 0 1,-1-1-1,-1 11 86,0 7-3589,1-18-1951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0.769"/>
    </inkml:context>
    <inkml:brush xml:id="br0">
      <inkml:brushProperty name="width" value="0.1" units="cm"/>
      <inkml:brushProperty name="height" value="0.1" units="cm"/>
      <inkml:brushProperty name="color" value="#004F8B"/>
    </inkml:brush>
  </inkml:definitions>
  <inkml:trace contextRef="#ctx0" brushRef="#br0">166 32 5657,'0'0'1515,"0"0"-367,0 0-110,0 0-190,0 0-108,0 0 78,-16 10 2357,10 1-3002,0 1 0,0 0 0,2 1 0,-1-1 0,1 1 0,1 2-173,-12 31 114,-23 39-16,25-60-187,1 1 0,1 0 0,-5 21 89,6-24-748,9-22-310,1-9-1944,2-5 2580,0 1-1,1-1 1,0 1 0,1 0-1,0 0 1,4-7 422,9-28-486,-8 19 485,1 0 1,1 0 0,2 1-1,4-5 1,-12 21 122,1 1 0,1 1 0,0-1 0,0 1 0,1 0 0,0 1 0,0 0 0,1 0 0,0 1-1,0 0 1,1 0 0,1 0-122,-9 6 37,-1 1-1,0-1 0,1 0 0,-1 0 0,1 1 0,-1-1 1,1 0-1,0 1 0,-1 0 0,1-1 0,-1 1 0,1 0 1,0 0-1,-1 0 0,1 0 0,0 0 0,-1 0 0,1 0 1,0 1-1,-1-1 0,1 1 0,-1-1 0,1 1 0,-1 0 1,1-1-1,-1 1 0,1 0 0,-1 0 0,0 0 0,1 0 1,-1 0-1,0 0 0,0 0 0,0 1 0,0-1 1,0 0-1,0 1 0,1 0-36,2 7 93,-1-1-1,0 1 1,0 0 0,0 0-1,-1 0 1,0 6-93,2 6-34,2 11 166,-2 0 0,-2 1 1,-1-1-1,-2 14-132,1-9 100,0-36-160,0-1-238,0 0-205,0-32-2565,0 28 3100,-1 0-1,1 1 0,-1-1 0,0 0 0,0 0 1,0 0-1,0 0 0,0 1 0,-1-1 0,0 1 0,0-1 1,0 1-1,0 0 0,-1-1 0,1 1 0,-1 0 1,0 1-1,1-1 0,-1 0 0,-1 1 0,1 0 1,0-1-1,-1 1 0,0 0-31,-1-1-52,0 1 0,0 0 1,0 0-1,0 1 0,0 0 0,-1-1 0,1 2 1,0-1-1,-1 1 0,1-1 0,0 1 0,-1 1 1,1-1-1,0 1 0,-1 0 0,1 0 0,-5 2 52,0 2-1851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1.671"/>
    </inkml:context>
    <inkml:brush xml:id="br0">
      <inkml:brushProperty name="width" value="0.1" units="cm"/>
      <inkml:brushProperty name="height" value="0.1" units="cm"/>
      <inkml:brushProperty name="color" value="#004F8B"/>
    </inkml:brush>
  </inkml:definitions>
  <inkml:trace contextRef="#ctx0" brushRef="#br0">29 284 5089,'-3'11'6030,"-4"-21"-2578,-3-21-2656,6 7-926,2 0-1,0 1 0,2-1 1,1-3 130,-1 20-30,1 0 0,0 0 0,0 1 0,1-1 0,0 0 0,0 1 0,1 0 0,0-1 0,0 1 0,0 0 0,1 0 1,0 1-1,0-1 0,0 1 0,1 0 0,2-2 30,-5 5-29,1 0 0,0 0 0,0 0 0,0 1 1,0-1-1,0 1 0,0 0 0,0 0 0,1 0 0,-1 0 1,0 1-1,1-1 0,-1 1 0,0 0 0,1 0 1,-1 0-1,1 1 0,-1-1 0,0 1 0,1-1 0,-1 1 1,0 0-1,0 0 0,0 1 0,0-1 0,0 1 1,0-1-1,0 1 0,0 0 0,0 0 0,1 2 29,2 6 78,-1-1-1,0 1 1,-1 0-1,0 0 1,0 1-1,-1-1 1,-1 1-1,0 0 1,1 5-78,-2-23-23,0 0 1,0 0 0,1 0-1,0 0 1,1 0 0,-1 0-1,1 1 1,1-1 0,-1 1-1,1 0 1,0 0-1,1 0 1,-1 0 0,1 1-1,0 0 1,1 0 0,-1 0-1,1 1 1,0 0 0,0 0-1,7-3 23,-12 6-36,0 0-1,0 0 1,1 1-1,-1-1 1,1 1-1,-1-1 1,0 1-1,1-1 1,-1 1-1,1 0 1,-1 0-1,1 0 1,-1 0-1,1 0 1,-1 0-1,1 0 1,-1 0-1,1 1 1,-1-1-1,1 0 1,-1 1-1,0 0 1,1-1-1,-1 1 1,2 0 36,-2 1-10,1 0 0,0 0 1,0 0-1,-1 0 0,1 1 0,-1-1 1,1 0-1,-1 1 0,0-1 0,0 1 1,0-1-1,0 1 0,0 2 10,2 11-44,-1 0 1,-1 1-1,0 0 0,-1 9 44,0-17-238,0-9 142,0 0 0,0 0 1,0 1-1,0-1 0,0 0 0,1 0 1,-1 1-1,0-1 0,0 0 0,0 0 1,1 0-1,-1 0 0,0 1 0,0-1 1,0 0-1,1 0 0,-1 0 0,0 0 1,0 0-1,1 0 0,-1 0 0,0 0 1,0 0-1,1 1 0,-1-1 0,0 0 1,0 0-1,1 0 0,-1 0 0,0-1 1,0 1-1,1 0 0,-1 0 0,0 0 1,0 0-1,1 0 96,1 0-975,-2 0-1346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2.234"/>
    </inkml:context>
    <inkml:brush xml:id="br0">
      <inkml:brushProperty name="width" value="0.1" units="cm"/>
      <inkml:brushProperty name="height" value="0.1" units="cm"/>
      <inkml:brushProperty name="color" value="#004F8B"/>
    </inkml:brush>
  </inkml:definitions>
  <inkml:trace contextRef="#ctx0" brushRef="#br0">0 209 5697,'2'0'169,"-1"1"0,0 0 0,1 0 0,-1-1 0,0 1 0,0 0 0,0 0 0,1 1 0,-1-1 0,0 0 0,0 0 0,-1 0 0,1 1 0,0-1 0,0 0 0,0 1 0,-1-1 0,1 1 0,-1-1 0,1 1 0,-1-1 0,0 2-169,11 39 399,-11-40-286,10 88 1428,-9-54-1950,-1-30-1423,-1-13-1592,-11-124-834,11 94 5709,1 1 1,4-24-1452,-3 52 258,1 0 0,0 0 0,0 0 0,1 0 0,0 0 0,0 1 0,1-1 1,0 1-1,0 0 0,1 0 0,3-4-258,-5 7 92,1 1-1,-1-1 1,1 0 0,-1 1 0,1 0-1,0-1 1,0 2 0,1-1 0,-1 0-1,1 1 1,-1 0 0,1 0 0,0 0-1,-1 1 1,1-1 0,0 1-1,0 0 1,0 1 0,1-1-92,-4 1 23,0 0 1,-1 0-1,1 1 1,0-1 0,-1 0-1,1 1 1,-1-1-1,1 1 1,-1-1-1,1 1 1,-1 0-1,1 0 1,-1-1-1,0 1 1,1 0-1,-1 0 1,0 1-1,0-1 1,0 0-1,1 0 1,-1 0-1,-1 1 1,2 0-24,-1 1 28,1 0 1,-1 0-1,1 1 0,-1-1 1,0 1-1,0-1 1,-1 1-1,1-1 0,-1 1 1,0-1-1,0 3-28,0-2 9,0 1 0,0 0 0,0-1 0,-1 1-1,0-1 1,0 1 0,0-1 0,-1 1 0,1-1 0,-1 1 0,0-1-1,0 0 1,-1 0 0,1 0 0,-1 0 0,0-1 0,0 1 0,0-1-1,-2 2-8,-41 16-2220,34-18 38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2.690"/>
    </inkml:context>
    <inkml:brush xml:id="br0">
      <inkml:brushProperty name="width" value="0.1" units="cm"/>
      <inkml:brushProperty name="height" value="0.1" units="cm"/>
      <inkml:brushProperty name="color" value="#004F8B"/>
    </inkml:brush>
  </inkml:definitions>
  <inkml:trace contextRef="#ctx0" brushRef="#br0">188 1 6905,'-8'1'3413,"-10"6"-2714,16-4-736,-1 0-1,1 0 1,0 1 0,1-1 0,-1 1-1,1-1 1,-1 1 0,1-1-1,0 1 1,0 0 0,1 0-1,-1 0 1,1-1 0,0 1 0,0 0-1,0 0 1,0 0 0,1 0-1,-1-1 1,1 1 0,0 0-1,0-1 1,1 1 0,-1 0 0,1-1-1,0 1 1,0-1 0,0 0-1,0 0 1,0 0 0,1 0-1,-1 0 1,3 1 37,-2-1 57,0 0 0,0 0 0,-1 1 0,1-1 0,-1 1 1,0-1-1,1 1 0,-2 0 0,1 0 0,0 0 0,-1 0 0,0 0 0,0 0 0,0 0 0,0 1 0,-1-1 0,1 0 0,-1 0 0,0 3-57,-1-1 195,0 1-1,-1-1 1,0 0-1,0 0 1,0 0-1,0 0 1,-1 0-1,0 0 1,-1-1-1,1 1 1,-1-1-1,-1 2-194,-5 3 265,1 1-1,-1-1 0,-1-1 0,0 0 0,0 0 0,-1-1 0,0 0 0,0-1 0,-1-1 0,0 0 0,-10 3-264,11-6-1883,2-3-2645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4.207"/>
    </inkml:context>
    <inkml:brush xml:id="br0">
      <inkml:brushProperty name="width" value="0.1" units="cm"/>
      <inkml:brushProperty name="height" value="0.1" units="cm"/>
      <inkml:brushProperty name="color" value="#004F8B"/>
    </inkml:brush>
  </inkml:definitions>
  <inkml:trace contextRef="#ctx0" brushRef="#br0">205 0 4641,'0'0'1875,"0"0"-660,0 0-205,-2 0-777,0 0 0,0 1 0,1-1 1,-1 1-1,0-1 0,1 1 0,-1 0 1,1-1-1,-1 1 0,0 0 1,1 0-1,-2 1-233,-22 33 869,2 1 0,1 1 0,1 0 0,2 3-869,6-9 74,1 0-1,1 0 0,2 1 0,1 1 0,2-1 1,1 1-1,1 0 0,1 24-73,3-51 12,0 10-10,0 0 0,1-1 0,0 1 0,2 0 0,3 12-2,-5-23-5,1 0 0,0 0 0,0-1 0,0 1 0,1-1 0,0 1 0,0-1 0,0 0 0,0 0 0,1-1 0,-1 1 0,1 0 0,0-1-1,0 0 1,0 0 0,1 0 0,-1-1 0,1 0 0,-1 1 0,2-1 5,9 3-188,0-1-1,0 0 1,0-1-1,1 0 1,-1-2-1,0 0 1,1 0 0,-1-1-1,6-2 189,1 0-935,0-1-1,0-1 1,-1 0 0,1-2-1,-1-1 1,3-2 935,21-10-4366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4.922"/>
    </inkml:context>
    <inkml:brush xml:id="br0">
      <inkml:brushProperty name="width" value="0.1" units="cm"/>
      <inkml:brushProperty name="height" value="0.1" units="cm"/>
      <inkml:brushProperty name="color" value="#004F8B"/>
    </inkml:brush>
  </inkml:definitions>
  <inkml:trace contextRef="#ctx0" brushRef="#br0">8 132 696,'0'0'5411,"-1"5"-2644,-3 25-1996,3 21 600,-1-18-453,3-1 0,2 16-918,-3-46 14,0 0 0,0 0 0,1 0 1,0 0-1,-1 0 0,1 0 0,0 0 0,0-1 0,0 1 0,0 0 1,0 0-1,0-1 0,0 1 0,0-1 0,1 1 0,-1-1 0,1 0 0,-1 1 1,1-1-1,0 0 0,-1 0 0,1 0 0,0 0 0,0-1 0,0 1 0,-1 0 1,1-1-1,0 1 0,0-1 0,0 0 0,0 1 0,0-1 0,0 0 0,0 0-14,2 0 16,0 0 0,0-1-1,0 1 1,-1-1-1,1 1 1,0-1-1,-1 0 1,1-1 0,0 1-1,-1 0 1,0-1-1,1 0 1,-1 0-1,0 0 1,0 0 0,3-3-16,2-5-28,0 0-1,0-1 1,-1 0 0,-1 0 0,0 0 0,-1-1 0,0 1 0,2-7 28,25-102-1547,-21 77 222,-9 31 1047,0 4-221,0 0 0,0 1-1,1 0 1,0-1 0,0 1 0,1-1 499,0 0-2218,-3 0-2568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5.356"/>
    </inkml:context>
    <inkml:brush xml:id="br0">
      <inkml:brushProperty name="width" value="0.1" units="cm"/>
      <inkml:brushProperty name="height" value="0.1" units="cm"/>
      <inkml:brushProperty name="color" value="#004F8B"/>
    </inkml:brush>
  </inkml:definitions>
  <inkml:trace contextRef="#ctx0" brushRef="#br0">193 0 2593,'0'0'4192,"-17"12"-2561,3 9-1359,-16 32 796,29-50-1113,-1 0 0,1 1 0,1-1 0,-1 0 0,0 0 0,1 1 0,-1-1 0,1 0-1,0 1 1,0-1 0,1 0 0,-1 1 0,0-1 0,1 0 0,0 0 0,1 3 45,-1-4-9,0 0-1,0-1 0,0 1 1,0-1-1,1 1 1,-1-1-1,0 1 0,1-1 1,-1 0-1,1 0 1,-1 0-1,1 0 0,0 0 1,-1 0-1,1 0 1,0-1-1,0 1 10,-1-1 41,1 1-1,-1-1 1,1 1 0,-1 0-1,0-1 1,1 1 0,-1 0-1,0 0 1,0-1 0,0 1-1,1 0 1,-1 0 0,0 0-1,0 1 1,0-1 0,-1 0-1,1 0 1,0 0 0,0 1-1,-1-1 1,1 0 0,0 1-1,-1-1 1,0 1 0,1-1-1,-1 1 1,0-1 0,0 1-1,1-1-40,-2 5 51,0 0-1,0-1 1,0 1-1,-1-1 1,0 1-1,0-1 1,0 0-1,-1 0 1,1 0-1,-1 0 0,-1 0 1,1-1-1,0 1 1,-1-1-1,0 0 1,0 0-1,-1 0 1,1 0-1,-1-1 1,-1 1-51,-4 3-512,0 0 0,-1-1 1,0 0-1,0-1 0,0-1 1,-1 1-1,0-2 1,0 0-1,-2 1 512,8-4-3599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5.781"/>
    </inkml:context>
    <inkml:brush xml:id="br0">
      <inkml:brushProperty name="width" value="0.1" units="cm"/>
      <inkml:brushProperty name="height" value="0.1" units="cm"/>
      <inkml:brushProperty name="color" value="#004F8B"/>
    </inkml:brush>
  </inkml:definitions>
  <inkml:trace contextRef="#ctx0" brushRef="#br0">2 94 6513,'0'16'1558,"-1"-5"-1221,0 0 1,1 0-1,1 1 1,0-1-1,0 0 1,1 0-1,0 0 1,1 0-1,0 0 1,1 0 0,0-1-1,1 0 1,4 8-338,-8-17 23,0 0 0,0 0 1,0 0-1,0 0 0,0 0 1,0 0-1,0 0 0,0 0 1,0 0-1,1 0 0,-1 0 1,0-1-1,1 1 0,-1-1 1,0 1-1,1-1 0,-1 1 1,1-1-1,-1 0 0,1 0 0,-1 0 1,1 0-1,-1 0 0,1 0 1,-1 0-1,0 0 0,1 0 1,-1-1-1,1 1 0,-1-1 1,1 1-1,-1-1 0,0 1 1,1-1-1,-1 0 0,0 0 1,0 1-1,0-1 0,1-1-23,3-1 28,-1-2 0,1 1-1,-1 0 1,0-1 0,0 0-1,0 0 1,0 0 0,0-2-28,6-14-62,0-1 0,-2 0 0,0 0 0,-2 0 0,-1-1 1,0-2 61,6-23-2025,-10 47 1833,-1 0 0,0-1 0,1 1 0,-1 0 0,1 0 0,-1-1 0,1 1 0,0 0 0,0 0 0,-1 0 0,1 0 0,0 0 0,0 0 0,0 0 0,0 0 0,0 0 0,0 1 0,0-1 0,0 0 0,1 1 0,-1-1 192,9-5-3817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6.280"/>
    </inkml:context>
    <inkml:brush xml:id="br0">
      <inkml:brushProperty name="width" value="0.1" units="cm"/>
      <inkml:brushProperty name="height" value="0.1" units="cm"/>
      <inkml:brushProperty name="color" value="#004F8B"/>
    </inkml:brush>
  </inkml:definitions>
  <inkml:trace contextRef="#ctx0" brushRef="#br0">22 201 568,'0'1'422,"-1"0"-1,1 1 1,0-1 0,-1 0 0,1 0-1,-1 1 1,1-1 0,-1 0-1,1 0 1,-1 1 0,0-1-1,0 0 1,0 0 0,1 0-1,-1 0 1,-1 0-422,1 0 179,0 0-1,0 0 1,0 0-1,1 0 1,-1 0 0,0 1-1,0-1 1,1 0 0,-1 0-1,0 1 1,1-1-1,0 1 1,-1-1 0,1 0-1,0 1 1,-1 0-179,1-2 584,0 0-163,1-44 298,1 32-855,1-1-1,1 1 1,-1-1-1,2 1 1,0 1-1,0-1 1,1 0-1,0 1 1,1 1-1,1-1 1,-1 1 0,2 0-1,-1 0 1,1 1-1,10-7 137,-17 14-24,-1 1 0,1 0 0,-1 0 0,1-1-1,0 1 1,-1 0 0,1 0 0,0 1 0,0-1 0,0 0-1,0 1 1,0-1 0,0 1 0,0-1 0,0 1 0,0 0 0,0 0-1,0 0 1,0 0 0,0 0 0,0 0 0,0 1 0,0-1 0,-1 1-1,1-1 1,0 1 24,1 1-35,-1 0-1,1 0 1,-1 0-1,0 0 1,0 0 0,0 1-1,0-1 1,0 1-1,0-1 1,-1 1-1,1 0 1,-1 0 0,0 0-1,0 0 1,1 1 35,2 11-195,0 0 1,-1 0 0,-1 1 0,0 0 0,-1-1 0,0 2 194,-1-3 287,-2 10 1386,2-23-1631,-1-1 0,1 1 1,-1 0-1,0-1 0,1 1 1,-1 0-1,0-1 0,1 1 1,-1-1-1,0 0 0,0 1 1,0-1-1,1 1 0,-1-1 1,0 0-1,0 0 0,0 1 1,0-1-1,0 0 0,1 0 1,-1 0-1,0 0 0,0 0 1,0 0-1,0 0 0,0 0-42,-7-2 142,-1 1 0,1-1 1,0 0-1,0-1 0,0 0 0,0 0 0,0-1 0,0 0 0,1 0 0,0-1 0,0 0 1,-2-1-143,-36-22 513,44 27-757,1 1-705,0 0-834,0 0-764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6.653"/>
    </inkml:context>
    <inkml:brush xml:id="br0">
      <inkml:brushProperty name="width" value="0.1" units="cm"/>
      <inkml:brushProperty name="height" value="0.1" units="cm"/>
      <inkml:brushProperty name="color" value="#004F8B"/>
    </inkml:brush>
  </inkml:definitions>
  <inkml:trace contextRef="#ctx0" brushRef="#br0">0 1 8194,'0'0'1665,"5"7"-228,-2 16-454,-1 0-1,-1 1 1,-1-1 0,-3 18-983,1 20 836,1-59-834,1-1-1,0 0 0,0 0 0,0 0 0,0 1 0,0-1 0,1 0 0,-1 0 0,0 1 0,1-1 0,-1 0 0,0 0 0,1 0 1,-1 0-1,1 0 0,0 0 0,-1 0 0,1 0 0,0 0 0,0 0 0,-1 0 0,1 0 0,0 0 0,0 0 0,0-1 0,0 1 1,0 0-1,0-1 0,1 1-1,36 1-135,-34-3 109,5 0-225,-1-1 1,0 0-1,1-1 0,-1 0 1,-1 0-1,1-1 0,0 0 0,-1 0 1,0-1-1,0 0 0,3-2 251,6-4-1763,6-4-2392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9.600"/>
    </inkml:context>
    <inkml:brush xml:id="br0">
      <inkml:brushProperty name="width" value="0.1" units="cm"/>
      <inkml:brushProperty name="height" value="0.1" units="cm"/>
      <inkml:brushProperty name="color" value="#004F8B"/>
    </inkml:brush>
  </inkml:definitions>
  <inkml:trace contextRef="#ctx0" brushRef="#br0">33 0 1360,'0'11'4369,"-5"5"-3401,5 3-263,-6 5 183,1-3-232,5 0-144,-5 1-128,5-4-272,-6 1 32,6-8-144,0-3 32,0-3-32,0-5-336,0 0-808,0 0-569,-5 0-671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7.029"/>
    </inkml:context>
    <inkml:brush xml:id="br0">
      <inkml:brushProperty name="width" value="0.1" units="cm"/>
      <inkml:brushProperty name="height" value="0.1" units="cm"/>
      <inkml:brushProperty name="color" value="#004F8B"/>
    </inkml:brush>
  </inkml:definitions>
  <inkml:trace contextRef="#ctx0" brushRef="#br0">4 0 8066,'0'0'4391,"0"8"-2777,-2 46-844,1-25-402,0 1 1,2-1-1,3 8-368,-4-34-8,1-1-1,0 1 1,0 0-1,1-1 1,-1 1-1,1-1 1,-1 0-1,1 1 1,0-1-1,0 0 1,-1 0-1,2 0 1,-1 0-1,0-1 1,0 1-1,0 0 1,1-1-1,-1 0 1,1 1-1,0-1 1,-1 0-1,1 0 1,0 0-1,-1-1 1,1 1-1,0-1 1,0 0-1,-1 1 1,1-1-1,0 0 9,16 1-333,-1-1 1,0 0-1,0-2 0,4 0 333,-17 1-656,1 0-1,-1 0 0,0 0 1,1-1-1,-1 0 0,0 0 0,4-3 657,8-6-6250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7.414"/>
    </inkml:context>
    <inkml:brush xml:id="br0">
      <inkml:brushProperty name="width" value="0.1" units="cm"/>
      <inkml:brushProperty name="height" value="0.1" units="cm"/>
      <inkml:brushProperty name="color" value="#004F8B"/>
    </inkml:brush>
  </inkml:definitions>
  <inkml:trace contextRef="#ctx0" brushRef="#br0">1 99 8050,'3'0'4783,"15"7"-4431,18 36 271,-34-39-555,0 1 0,0-1 0,1-1 0,0 1 0,-1 0 0,2-1 0,-1 1 0,0-1 0,1 0 0,-1 0 0,1 0 0,0-1 0,0 1 0,0-1 0,0 0 0,0 0 0,1 0 0,-1-1 0,0 1 0,1-1 1,-1 0-1,1-1 0,0 1 0,1-1-68,13 1 223,-10-1-126,1 0 0,0 0 0,-1-1-1,1 0 1,8-3-97,-14 3-29,0-1 1,0 1-1,-1-1 0,1 0 1,-1 0-1,1-1 1,-1 1-1,0-1 0,0 1 1,0-1-1,0 0 0,0 0 1,-1 0-1,1-1 1,-1 1-1,0-1 29,4-7-632,0 0 1,-2-1-1,1 0 0,-1 1 0,-1-1 1,0-1-1,-1 1 0,0 0 0,-1-1 1,0-3 631,0-12-3884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07.762"/>
    </inkml:context>
    <inkml:brush xml:id="br0">
      <inkml:brushProperty name="width" value="0.1" units="cm"/>
      <inkml:brushProperty name="height" value="0.1" units="cm"/>
      <inkml:brushProperty name="color" value="#004F8B"/>
    </inkml:brush>
  </inkml:definitions>
  <inkml:trace contextRef="#ctx0" brushRef="#br0">11 1 9970,'-5'16'1881,"0"5"-985,5 0 168,0 6-648,0 2-416,0-4-1736,0-9-7618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12.195"/>
    </inkml:context>
    <inkml:brush xml:id="br0">
      <inkml:brushProperty name="width" value="0.1" units="cm"/>
      <inkml:brushProperty name="height" value="0.1" units="cm"/>
      <inkml:brushProperty name="color" value="#004F8B"/>
    </inkml:brush>
  </inkml:definitions>
  <inkml:trace contextRef="#ctx0" brushRef="#br0">89 19 4065,'0'0'1762,"0"0"-925,0 0-258,-2-9 7546,-2 0-6287,2 9-1817,0 0 0,0 0-1,0 1 1,0-1 0,0 1 0,0-1-1,0 1 1,0 0 0,0 0-1,0 0 1,0 0 0,1 0-1,-1 0 1,0 0 0,1 1 0,-1-1-1,1 0 1,-1 1 0,1 0-1,-1 0-20,-2 3 8,1 1-1,0-1 0,0 1 1,0 0-1,1 0 0,-1 0 0,1 3-7,-4 13-79,2 0 0,0 0-1,1 20 80,2-29 10,-1 2-168,1 1 0,1 0 0,0 0 0,1 0 0,1-1 0,1 7 158,-2-19-98,0 0 0,0 0 0,0 0 0,0 0 0,1 0 0,-1 0 0,1 0 0,0 0 0,0 0 0,0-1 0,0 1 0,0-1 0,0 1 0,1-1 0,-1 0 1,1 0-1,0 0 0,-1-1 0,1 1 0,0 0 0,0-1 0,0 0 0,0 0 0,0 0 0,1 0 0,-1 0 0,0-1 0,0 1 0,1-1 0,-1 0 0,0 0 0,2 0 98,0 0-14,0-1 0,0 0-1,0 0 1,-1 0 0,1 0-1,0-1 1,-1 0 0,1 0 0,-1 0-1,0 0 1,1-1 0,-1 0-1,0 0 1,-1 0 0,1 0 0,0-1 14,10-10 258,0-2 0,-1 0 1,4-5-259,-5 5 161,-9 10-145,0 1-1,-1-1 1,1 0-1,-1 0 1,0 0-1,-1 0 1,1 0 0,-1 0-1,-1 0 1,1-1-1,-1 1 1,0 0-1,0 0 1,-1-1-1,0 1 1,0 0-1,0 0 1,-1 0-1,0 0 1,0 0-1,0 0 1,-1 1-1,0-1 1,0 1-1,-1-1-15,-10-12-350,5 8 398,0-1 0,0 1 1,-1 1-1,-3-3-48,11 11-73,1 0-1,-1 0 1,0 0-1,0 1 1,0-1-1,0 0 1,0 1-1,0-1 1,0 1-1,0 0 1,0 0-1,0 0 1,0 0-1,0 0 1,0 0 0,0 0-1,0 1 1,0-1-1,0 1 1,0 0-1,-1 0 74,-40 20-4355,34-16 2877,-13 6-3052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12.987"/>
    </inkml:context>
    <inkml:brush xml:id="br0">
      <inkml:brushProperty name="width" value="0.1" units="cm"/>
      <inkml:brushProperty name="height" value="0.1" units="cm"/>
      <inkml:brushProperty name="color" value="#004F8B"/>
    </inkml:brush>
  </inkml:definitions>
  <inkml:trace contextRef="#ctx0" brushRef="#br0">0 0 8578,'0'0'2328,"0"0"-1552,0 0 321,0 0-409,0 0-504,0 3 88,0 2-48,0 1 88,0-1-192,0 0-72,0 3-48,6-2-784,-6-1-1721,0-2-2816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14.287"/>
    </inkml:context>
    <inkml:brush xml:id="br0">
      <inkml:brushProperty name="width" value="0.1" units="cm"/>
      <inkml:brushProperty name="height" value="0.1" units="cm"/>
      <inkml:brushProperty name="color" value="#004F8B"/>
    </inkml:brush>
  </inkml:definitions>
  <inkml:trace contextRef="#ctx0" brushRef="#br0">162 35 3929,'-3'-18'10221,"-5"8"-6956,-26 6-3818,24 4 1271,6 1-708,-1 0 0,1 0 1,1 0-1,-1 1 0,0 0 1,0-1-1,0 1 0,1 0 1,-1 1-1,1-1 0,0 1 1,0-1-1,0 1 0,0 0 1,0 0-1,0 1 0,1-1 1,0 0-1,-1 1 0,1-1 1,0 1-1,1 0 0,-1 1-10,-4 6-13,1 0-1,1 1 1,0 0-1,0 0 1,1 0-1,1 0 0,-1 7 14,2-5-95,0 0 0,1 0-1,1 0 1,0 0-1,0 0 1,2 0-1,0 2 96,-2-12-57,0-1 0,0 0 0,1 0 0,-1 0-1,1 0 1,-1 0 0,1 0 0,0 0 0,0 0 0,1-1-1,-1 1 1,0-1 0,1 1 0,-1-1 0,1 0 0,0 0-1,0 0 1,0 0 0,0-1 0,0 1 0,0-1 0,0 0-1,1 0 1,-1 0 0,0 0 0,1-1 0,-1 1-1,1-1 1,-1 0 0,0 0 0,1 0 57,2 1-9,0-1 0,0 0 0,0 0-1,0-1 1,0 1 0,0-1 0,0 0 0,-1-1 0,1 0 0,0 0-1,-1 0 1,0 0 0,1-1 0,-1 0 0,0 0 0,0 0 0,0-1 0,-1 0-1,1 0 1,-1 0 0,0 0 0,0-1 0,-1 1 0,1-1 0,-1 0 0,1-2 9,3-3-5,-1 0 0,0-1 0,-1 0 1,0 0-1,-1 0 0,0-1 0,-1 0 1,0 1-1,-1-1 0,0 0 0,-1 0 1,0-1-1,-1 1 0,0 0 0,-1 0 1,-1 0 4,0 6-104,0 1 0,-1 0 0,0 0 0,0 1 0,0-1 0,-1 0 0,0 1 0,0 0 0,0 0 0,-4-3 104,6 5-591,0 0 1,0 0-1,0 0 0,0 1 1,-1-1-1,1 1 1,-1-1-1,1 1 0,-1 0 1,0 0-1,0 0 0,-1 0 591,3 1-6105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37.927"/>
    </inkml:context>
    <inkml:brush xml:id="br0">
      <inkml:brushProperty name="width" value="0.1" units="cm"/>
      <inkml:brushProperty name="height" value="0.1" units="cm"/>
      <inkml:brushProperty name="color" value="#004F8B"/>
    </inkml:brush>
  </inkml:definitions>
  <inkml:trace contextRef="#ctx0" brushRef="#br0">129 11 1424,'0'0'2956,"0"0"-1388,0 0-446,0 0-141,0 0-182,0 0-51,0 0 56,0 0-42,0 0-15,0 0-30,0 0-93,0 0-169,0 0-154,-42-8 865,40 7-1153,0 1 0,1-1-1,-1 1 1,1 0 0,-1-1 0,0 1 0,1 0-1,-1 0 1,1 0 0,-1 0 0,0 1 0,1-1 0,-1 0-1,1 1 1,-1-1 0,1 1 0,-1-1 0,1 1 0,-1 0-1,1 0 1,-1 0 0,1-1 0,0 1 0,-1 1-1,1-1 1,0 0 0,-1 1-13,-1 3-3,1-1 0,-1 2 0,0-1 0,1 0 0,0 0 1,1 1-1,-1 1 3,-7 19-22,5-16-11,1 0-1,1-1 1,-1 1-1,1 0 1,1 0-1,0 0 1,0 0-1,1 1 1,1-1-1,-1 0 1,2 4 33,-1-9-49,0-1 0,0 1-1,0-1 1,0 0 0,1 0 0,0 0 0,0 0 0,0 0 0,0 0-1,0 0 1,1-1 0,0 1 0,0-1 0,0 1 0,0-1 0,0 0 0,1-1-1,-1 1 1,1 0 0,0-1 0,-1 0 0,1 0 0,1 0 0,-1 0-1,0-1 1,2 1 49,5-1 52,-1-1 0,0 0 0,0 0 0,0-1 0,0 0 0,0-1 0,0-1 0,0 1 0,-1-1 0,1-1 0,-1 0-1,0 0 1,0-1 0,0 0 0,0 0 0,4-5-52,-11 8 29,-1 0-1,0 0 0,1 0 1,-1 0-1,0 0 1,0 0-1,0 0 0,0-1 1,-1 1-1,1 0 1,-1-1-1,1 1 0,-1 0 1,0-1-1,0 1 1,0-3-29,-1-51 353,0 32-275,1 21-64,0 0 0,0 0 0,0 1 0,-1-1 0,1 0 0,-1 1 0,1-1 0,-1 0 0,0 1 0,0-1 0,0 1 0,0-1 0,-1 1 0,1-1 0,-1 1-1,1 0 1,-1-1-14,-3-1-18,-1 0-1,1 0 1,-1 0-1,0 0 1,1 1-1,-7-2 19,11 4-25,-28-11-1677,-4 7-3335,22 5 223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3.435"/>
    </inkml:context>
    <inkml:brush xml:id="br0">
      <inkml:brushProperty name="width" value="0.1" units="cm"/>
      <inkml:brushProperty name="height" value="0.1" units="cm"/>
      <inkml:brushProperty name="color" value="#004F8B"/>
    </inkml:brush>
  </inkml:definitions>
  <inkml:trace contextRef="#ctx0" brushRef="#br0">0 1 3409,'0'0'1908,"0"0"-876,0 0-214,0 0-99,0 0-271,0 0-135,0 0 30,0 0 138,0 0 145,0 0 143,0 0 39,0 0-10,1 23 2719,57 164-2718,-50-157-805,-5-21-188,0 1 0,-1-1 0,0 1 0,0 0 0,-1-1 0,-1 4 194,2-2-1789,3-9-4277,-1-2-1617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6.061"/>
    </inkml:context>
    <inkml:brush xml:id="br0">
      <inkml:brushProperty name="width" value="0.1" units="cm"/>
      <inkml:brushProperty name="height" value="0.1" units="cm"/>
      <inkml:brushProperty name="color" value="#004F8B"/>
    </inkml:brush>
  </inkml:definitions>
  <inkml:trace contextRef="#ctx0" brushRef="#br0">1 1 6873,'0'0'1530,"0"0"-115,0 0-100,0 0-457,0 0-333,0 0-14,0 0 38,0 0-3,0 29 653,0 94-585,0-71-3605,0-51 607,0-1-1116,0 0-2624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6.513"/>
    </inkml:context>
    <inkml:brush xml:id="br0">
      <inkml:brushProperty name="width" value="0.1" units="cm"/>
      <inkml:brushProperty name="height" value="0.1" units="cm"/>
      <inkml:brushProperty name="color" value="#004F8B"/>
    </inkml:brush>
  </inkml:definitions>
  <inkml:trace contextRef="#ctx0" brushRef="#br0">1 64 1640,'1'-2'5255,"8"-8"-3515,87-17 3393,-43 18-3142,44-1-1991,-86 10-397,21-1 875,-21-3-7397,-11 3-586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9.970"/>
    </inkml:context>
    <inkml:brush xml:id="br0">
      <inkml:brushProperty name="width" value="0.1" units="cm"/>
      <inkml:brushProperty name="height" value="0.1" units="cm"/>
      <inkml:brushProperty name="color" value="#004F8B"/>
    </inkml:brush>
  </inkml:definitions>
  <inkml:trace contextRef="#ctx0" brushRef="#br0">1 3 3385,'5'0'784,"0"0"128,1 0-280,-1 0-216,11 0-112,-5-2-96,-6 2-152,6 0 24,-1 0-80,1 0-8,0 0-760,-11 0-1264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7.135"/>
    </inkml:context>
    <inkml:brush xml:id="br0">
      <inkml:brushProperty name="width" value="0.1" units="cm"/>
      <inkml:brushProperty name="height" value="0.1" units="cm"/>
      <inkml:brushProperty name="color" value="#004F8B"/>
    </inkml:brush>
  </inkml:definitions>
  <inkml:trace contextRef="#ctx0" brushRef="#br0">65 91 6753,'-3'-1'7892,"2"1"-7845,0 0-1,1-1 1,-1 1-1,0 0 1,0 0-1,0 0 1,0 0-1,1 0 1,-1 0-1,0 0 1,0 0-1,0 0 1,1 1-1,-1-1 1,0 0-1,0 0 1,0 1-1,1-1 1,-1 1-1,0-1-46,-5 9 12,1-1-1,0 1 0,0 0 0,1 0 0,0 0 1,0 1-1,1-1 0,1 1 0,-1 0 0,2 0 1,-1 0-1,1 0 0,1 0 0,0 0 0,1 9-11,-1-17-18,0-1 0,1 1 0,-1-1 0,0 1 0,0-1 0,1 1 0,-1-1 0,1 0 0,-1 1 0,1-1 0,0 0 0,0 1 0,0-1 0,-1 0 0,1 0 0,0 0 0,0 1 0,1-1 0,-1 0 0,0 0 0,0-1 0,0 1 0,1 0 0,-1 0 18,4 1-27,-1 0-1,1 0 1,-1-1-1,1 0 1,-1 1-1,1-2 1,0 1-1,3 0 28,1 0-35,0-1-1,0 0 1,0-1-1,0 0 0,-1 0 1,1-1-1,0 0 1,-1 0-1,4-3 36,-3 0-23,-1 0 0,0-1 0,-1 0 0,1 0 1,-1-1-1,0 0 0,-1 0 0,0-1 0,0 1 0,0-2 0,-1 1 0,0 0 0,-1-1 0,0 0 0,0 0 0,-1 0 1,0-1-1,-1 1 0,0-1 0,0 1 0,-1-1 0,0 0 0,-1 0 0,0 1 0,-1-1 0,0 0 0,0 0 23,0 8-72,0-1 0,0 0 0,0 1 0,-1-1 0,1 1 0,0 0 0,-1-1 0,0 1-1,0 0 1,1 0 0,-1 0 0,0 0 0,-1 0 0,1 0 0,0 1 0,0-1 0,-1 1 0,1 0-1,-1-1 1,1 1 0,-1 0 0,0 1 0,1-1 0,-1 0 72,-4-1-259,0 1 1,1 0-1,-1 0 1,0 1-1,0 0 1,0 0-1,0 0 1,0 1-1,-3 1 259,9-2-213,-1 1-1,1-1 0,-1 1 0,1-1 0,0 1 0,-1 0 0,1 0 0,0 0 0,-1 0 0,1 0 0,0 0 1,0 0-1,0 0 0,0 1 0,-1 0 214,-4 8-4847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8.199"/>
    </inkml:context>
    <inkml:brush xml:id="br0">
      <inkml:brushProperty name="width" value="0.1" units="cm"/>
      <inkml:brushProperty name="height" value="0.1" units="cm"/>
      <inkml:brushProperty name="color" value="#004F8B"/>
    </inkml:brush>
  </inkml:definitions>
  <inkml:trace contextRef="#ctx0" brushRef="#br0">235 46 8170,'-5'0'510,"-1"0"0,0 1 0,1 0 0,-1 0 0,1 1 0,-1-1-1,1 1 1,0 0 0,0 1 0,0-1 0,-1 2-510,-4 2 386,2 0-1,-1 1 0,1 0 0,0 0 1,-7 8-386,2 1 101,1 0 0,0 0 1,1 1-1,1 1 1,0 0-1,-1 6-101,4-6 11,1 0 0,0 0 0,2 0 1,-2 12-12,5-23-50,0 1 1,0 0 0,1 0 0,0-1-1,0 1 1,0 0 0,1 0-1,1-1 1,-1 1 0,1-1 0,1 1-1,0 2 50,-1-7-54,0 0-1,0 0 1,0-1-1,1 1 1,-1 0-1,0-1 1,1 0-1,0 1 0,0-1 1,0 0-1,-1-1 1,2 1-1,-1 0 1,0-1-1,0 0 1,0 0-1,1 0 1,-1 0-1,0 0 0,1-1 1,-1 1-1,1-1 1,-1 0-1,1 0 1,-1 0-1,1 0 1,-1-1-1,1 0 0,-1 1 1,0-1-1,3-1 55,4-1-21,-1 0-1,1-1 1,-1 0-1,0 0 1,0-1 0,0 0-1,0 0 1,-1-1-1,0 0 1,4-4 21,-1-1 72,-1-1 1,0 0 0,-1 0-1,-1 0 1,0-1 0,0-1 0,-1 1-1,-1-1 1,0-1 0,-1 1-1,-1-1 1,0 1 0,-1-1 0,0-1-1,-1 1 1,-1 0 0,-1 0-1,0-1 1,-1 1 0,0 0 0,-2-7-73,1 17-31,1-1 1,-1 0 0,-1 1 0,1-1-1,-1 1 1,0 0 0,0-1 0,0 1-1,-1 1 1,1-1 0,-1 0 0,0 1-1,-1 0 1,1 0 0,-1 0-1,0 1 1,0-1 0,0 1 0,0 0-1,0 1 1,-1-1 0,0 1 0,1 0-1,-1 1 1,0-1 0,0 1 0,0 0-1,0 1 1,-3-1 30,8 2-181,0 0 0,1-1 0,-1 1 0,1 0 0,-1 0-1,1 0 1,-1 0 0,1-1 0,-1 1 0,1 0 0,0 0 0,-1 0 0,1 0 0,0 0-1,0 0 1,0 0 0,0 0 0,0 0 0,0 0 0,0 0 0,0 0 0,0 0 0,0 0 0,1 0-1,-1 0 182,0 4-904,0 14-3150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8.581"/>
    </inkml:context>
    <inkml:brush xml:id="br0">
      <inkml:brushProperty name="width" value="0.1" units="cm"/>
      <inkml:brushProperty name="height" value="0.1" units="cm"/>
      <inkml:brushProperty name="color" value="#004F8B"/>
    </inkml:brush>
  </inkml:definitions>
  <inkml:trace contextRef="#ctx0" brushRef="#br0">0 1 8458,'0'3'2048,"0"2"-1464,0 0 57,0 3-177,0-2-256,0-1-160,0 0-48,0-2-104,0-3-761,0 0-1367,0 0-3785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9.035"/>
    </inkml:context>
    <inkml:brush xml:id="br0">
      <inkml:brushProperty name="width" value="0.1" units="cm"/>
      <inkml:brushProperty name="height" value="0.1" units="cm"/>
      <inkml:brushProperty name="color" value="#004F8B"/>
    </inkml:brush>
  </inkml:definitions>
  <inkml:trace contextRef="#ctx0" brushRef="#br0">70 0 7994,'-1'5'2263,"-22"55"-243,16-46-1770,1 1-1,0 1 0,1-1 1,1 2-250,3-15 15,-4 21 46,1 0-1,0 0 1,2 0 0,1 1-1,0-1 1,3 11-61,-2-32-30,1 0 0,-1 0 0,1 0 0,0 0 0,0 0 0,0-1 0,0 1 0,0 0 1,0 0-1,0-1 0,1 1 0,-1-1 0,1 1 0,-1-1 0,1 0 0,-1 0 0,1 0 0,0 1 1,0-1-1,0-1 0,-1 1 0,1 0 0,0 0 0,0-1 0,0 1 0,0-1 0,0 0 0,0 1 1,0-1-1,0 0 0,0 0 0,0 0 0,0-1 0,0 1 0,1-1 30,2 1 102,0 0 0,0-1 0,0 0-1,0 0 1,0 0 0,0-1 0,-1 0 0,1 0-1,0 0 1,-1 0 0,0-1 0,1 1 0,-1-1-1,0-1-101,3-4 92,0-1 0,0 1 0,-1-1 0,0-1 0,-1 1 0,0-1 0,-1 0 0,0 0 0,0-1-1,-1 1 1,0-1 0,0-7-92,-2 14-36,-1 0-1,1 0 0,-1 0 1,0 0-1,0 0 1,-1 0-1,1 1 0,-1-1 1,0 0-1,0 0 0,0 0 1,0 1-1,-1-1 1,1 0-1,-1 1 0,0 0 1,0-1-1,-1 1 1,1 0-1,-1 0 0,1 0 1,-1 0-1,0 1 0,0-1 1,0 1-1,0-1 1,-1 1-1,1 0 0,-1 0 1,1 1-1,-1-1 0,1 1 1,-1 0-1,0 0 1,-3-1 36,3 2-2069,3 0-281,1 0-652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49.399"/>
    </inkml:context>
    <inkml:brush xml:id="br0">
      <inkml:brushProperty name="width" value="0.1" units="cm"/>
      <inkml:brushProperty name="height" value="0.1" units="cm"/>
      <inkml:brushProperty name="color" value="#004F8B"/>
    </inkml:brush>
  </inkml:definitions>
  <inkml:trace contextRef="#ctx0" brushRef="#br0">1 0 9746,'0'0'2265,"0"0"-1305,0 0 56,5 0-456,1 8-336,-1 11 248,0 10 56,-5 6-152,6 3-39,-1 2-97,0-3-128,1-2-112,-1-8-64,6-9-593,-1-2-623,1-8-1208,-6-5-2241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1:51.077"/>
    </inkml:context>
    <inkml:brush xml:id="br0">
      <inkml:brushProperty name="width" value="0.1" units="cm"/>
      <inkml:brushProperty name="height" value="0.1" units="cm"/>
      <inkml:brushProperty name="color" value="#004F8B"/>
    </inkml:brush>
  </inkml:definitions>
  <inkml:trace contextRef="#ctx0" brushRef="#br0">0 0 3577,'0'0'2330,"0"0"-1075,0 19 1070,1-14-2174,-1-1-1,1 1 1,0-1-1,0 0 0,1 1 1,-1-1-1,1 0 1,0 0-1,0 0 0,1 0 1,1 3-151,36 44 977,-20-27-508,87 116 1844,-7 5-1,20 48-2312,-107-169 29,0 1 0,-1 0 0,-2 1 0,0 1-1,-2-1 1,-1 1 0,-1 1 0,-1-1 0,-2 1 0,0 0 0,-2 0 0,-1 0 0,-2 0 0,0-1-1,-2 1 1,-1 0 0,-1-1 0,-9 25-29,-11 12 12,-2-1 0,-4-1 0,-1-2 0,-4-1 0,-2-2 0,-37 42-12,58-80-163,-1-1-1,-1-1 0,-12 8 164,-17 14-4646,42-30 28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6:55.852"/>
    </inkml:context>
    <inkml:brush xml:id="br0">
      <inkml:brushProperty name="width" value="0.1" units="cm"/>
      <inkml:brushProperty name="height" value="0.1" units="cm"/>
      <inkml:brushProperty name="color" value="#004F8B"/>
    </inkml:brush>
  </inkml:definitions>
  <inkml:trace contextRef="#ctx0" brushRef="#br0">3043 0 7642,'-54'3'7866,"49"-3"-7856,-337 18 1968,-1-1-2126,184-16 57,-70 12 91,173-6-54,-1 2 0,1 2 1,1 3-1,0 2 0,-41 19 54,58-17-3,0 1 1,2 2 0,0 2-1,1 1 1,2 2 0,0 1 0,2 1-1,1 2 1,1 1 0,2 1-1,1 2 1,2 0 0,1 2 0,-16 34 2,-23 57-51,-17 61 51,28-64-57,-51 86 57,-158 266 54,216-390-109,25-46 78,-2-1 0,-19 26-23,-6 7 35,-18 25 7,-124 146-59,172-223 18,11-14-2,0 1-1,0-1 0,0 0 0,-1 0 0,0 0 1,0-1-1,-1 0 0,0 0 0,0 0 2,6-5 28,1 0-17,0 0-14,0 0-2,0 0-34,0 0 5,0 0-41,0 0-10,-5-42-700,5-159 131,0 201 684,0 0-59,0 0-54,0 0-103,0 0 10,0 27-63,0 269 506,3-295-295,0 0 0,0 0 1,0-1-1,1 1 1,-1-1-1,0 0 1,1 0-1,-1 0 1,0 0-1,2-1 28,2 1 19,8-1 25,-1-2-1,1 1 0,-1-2 0,0 0 0,0-1 0,-1 0 0,1-1 1,-1 0-1,0-1 0,0-1 0,1-2-43,8-3 47,1 1 0,19-7-47,-11 15-1007,-28 4-2761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6:58.666"/>
    </inkml:context>
    <inkml:brush xml:id="br0">
      <inkml:brushProperty name="width" value="0.1" units="cm"/>
      <inkml:brushProperty name="height" value="0.1" units="cm"/>
      <inkml:brushProperty name="color" value="#004F8B"/>
    </inkml:brush>
  </inkml:definitions>
  <inkml:trace contextRef="#ctx0" brushRef="#br0">815 0 6185,'0'0'1187,"0"0"-440,0 0 15,-37 0 4457,18 1-5061,0 1-1,0 1 0,1 0 1,-1 1-1,1 1 0,0 1 0,0 0 1,1 2-1,0 0 0,0 1 1,-8 6-158,0 1 25,2 1 0,-1 1 0,2 1 1,1 1-1,0 1 0,2 1 0,-2 4-25,4-3 4,2 1 0,0 1 0,2 0 0,0 1 0,1 5-4,-48 139 32,54-150-22,-18 55-18,4 2-1,3 0 1,3 1 0,4 0 0,3 1-1,3 23 9,4 1071 128,5-1138-157,-5-34 26,0-1 18,0 0 26,0-3-18,0 1 0,0 0 0,0 0 0,-1-1 0,1 1 0,-1 0 0,0 0 0,1 0 0,-1 0 0,0 0 0,-1-2-23,-6-6 0,-1 1 1,-1 0-1,0 0 1,0 0-1,0 1 1,-1 1-1,0 0 1,-1 0-1,1 1 1,-3 0-1,14 6-9,-1 0 1,1 0-1,-1 0 1,1 0-1,-1 0 1,1 0-1,-1 0 1,1 0 0,-1 1-1,1-1 1,-1 0-1,1 0 1,0 0-1,-1 1 1,1-1-1,-1 0 1,1 0-1,0 1 1,-1-1-1,1 0 1,-1 1-1,1-1 1,0 1-1,0-1 1,-1 0-1,1 1 1,0-1-1,0 1 1,-1-1-1,1 1 1,0-1 0,0 1-1,0-1 1,0 1-1,0-1 1,0 1-1,0-1 1,0 1-1,0-1 1,0 1-1,0-1 1,0 0-1,0 1 1,0-1-1,0 1 1,0-1-1,1 1 1,-1-1-1,0 1 1,0-1 8,7 26 70,48 82 67,-20-44-120,-32-57-17,0 0 0,0-1 1,1 1-1,0-1 0,0 0 1,0 0-1,1-1 0,0 1 1,0-1-1,1 0 0,-1-1 1,3 2-1,-8-6-8,1 1 0,0-1 1,0 0-1,0 0 0,0 0 0,0 0 1,0 1-1,0-1 0,0-1 0,0 1 1,-1 0-1,1 0 0,0 0 0,0 0 1,0-1-1,0 1 0,0 0 0,0-1 1,-1 1-1,1-1 0,0 1 0,0-1 1,-1 1-1,1-1 0,0 1 0,0-1 1,-1 0-1,1 1 0,-1-1 0,1 0 1,-1 0-1,1 1 0,-1-1 1,1 0-1,-1 0 8,21-44 235,0 3-205,-7 21-193,6-8 246,0 18-6520,-15 11-1993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0.333"/>
    </inkml:context>
    <inkml:brush xml:id="br0">
      <inkml:brushProperty name="width" value="0.1" units="cm"/>
      <inkml:brushProperty name="height" value="0.1" units="cm"/>
      <inkml:brushProperty name="color" value="#004F8B"/>
    </inkml:brush>
  </inkml:definitions>
  <inkml:trace contextRef="#ctx0" brushRef="#br0">54 1 3513,'0'0'1952,"0"0"-886,0 0-506,0 12 3174,-3 26-3479,0-1-1,-3 0 1,-9 33-255,6-34-909,2 1 0,2 0 0,-1 34 909,6-69-1320,0-3-818,0-3-721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0.684"/>
    </inkml:context>
    <inkml:brush xml:id="br0">
      <inkml:brushProperty name="width" value="0.1" units="cm"/>
      <inkml:brushProperty name="height" value="0.1" units="cm"/>
      <inkml:brushProperty name="color" value="#004F8B"/>
    </inkml:brush>
  </inkml:definitions>
  <inkml:trace contextRef="#ctx0" brushRef="#br0">0 10 1144,'2'-1'174,"-1"0"0,1 0 0,0 0 0,0 0 0,-1 0 0,1 0 0,0 1 0,0-1 0,0 1 0,0-1 0,0 1 0,0 0 0,0-1 0,0 1 0,0 0 0,0 0 0,0 1 0,0-1 0,0 0-1,-1 1 1,1-1 0,0 1 0,0-1 0,0 1 0,0 0 0,-1 0 0,1 0 0,0 0 0,0 0 0,-1 0 0,1 0 0,-1 1 0,0-1 0,1 1 0,-1-1 0,0 1 0,1 0-174,2 7 30,0 0 0,0 0 1,-1 0-1,-1 1 0,1-1 0,-2 1 1,1 2-31,4 15 549,-1 7-408,-1 0-1,-1 0 1,-2 0 0,-2 15-141,0-4 44,7-87-6123,-6 28 4433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0.333"/>
    </inkml:context>
    <inkml:brush xml:id="br0">
      <inkml:brushProperty name="width" value="0.1" units="cm"/>
      <inkml:brushProperty name="height" value="0.1" units="cm"/>
      <inkml:brushProperty name="color" value="#004F8B"/>
    </inkml:brush>
  </inkml:definitions>
  <inkml:trace contextRef="#ctx0" brushRef="#br0">60 0 4641,'0'0'1992,"0"0"-1071,0 0-353,0 0 0,0 8 160,0 11 64,0 2-264,-11 4-128,0 1-272,6 6 80,-6-2-128,1 2 73,4-3-153,1 1-329,5-9-1215,0-5-1553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040"/>
    </inkml:context>
    <inkml:brush xml:id="br0">
      <inkml:brushProperty name="width" value="0.1" units="cm"/>
      <inkml:brushProperty name="height" value="0.1" units="cm"/>
      <inkml:brushProperty name="color" value="#004F8B"/>
    </inkml:brush>
  </inkml:definitions>
  <inkml:trace contextRef="#ctx0" brushRef="#br0">123 16 784,'-5'0'1480,"-6"0"-119,6 0-145,-1 0-576,-4 0-24,-1 0-200,0 0-128,1-2-288,-12-4-328,6 4-680,0-4-1648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382"/>
    </inkml:context>
    <inkml:brush xml:id="br0">
      <inkml:brushProperty name="width" value="0.1" units="cm"/>
      <inkml:brushProperty name="height" value="0.1" units="cm"/>
      <inkml:brushProperty name="color" value="#004F8B"/>
    </inkml:brush>
  </inkml:definitions>
  <inkml:trace contextRef="#ctx0" brushRef="#br0">11 0 4489,'-5'11'1344,"5"5"-792,-5 5 0,5 3 185,0 3-169,0 0-184,0-1-256,0 1 0,0-5-72,0-6-48,0-6 56,0-2-64,0-8-72,0 0-424,0 0-336,0 0-265,0 0-175,0-8-1184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757"/>
    </inkml:context>
    <inkml:brush xml:id="br0">
      <inkml:brushProperty name="width" value="0.1" units="cm"/>
      <inkml:brushProperty name="height" value="0.1" units="cm"/>
      <inkml:brushProperty name="color" value="#004F8B"/>
    </inkml:brush>
  </inkml:definitions>
  <inkml:trace contextRef="#ctx0" brushRef="#br0">0 65 1512,'13'-13'1801,"-10"9"-1551,0 0 0,1 0 0,0 0-1,0 0 1,0 1 0,0 0 0,0-1 0,1 1-1,-1 1 1,1-1 0,0 1 0,0 0 0,0 0 0,0 0-1,0 1 1,0-1 0,1 1 0,-1 1 0,0-1-1,1 1 1,3 0-250,-8 1 11,0-1 0,0 1-1,-1 0 1,1 0 0,0 0 0,0 0 0,-1 0-1,1 0 1,-1 0 0,1 0 0,-1 0-1,1 0 1,-1 0 0,1 1 0,-1-1 0,0 0-1,0 0 1,0 0 0,1 1 0,-1-1-1,0 0 1,-1 0 0,1 0 0,0 1-11,1 41 404,-1-35-53,0-4-270,-1 0 0,1 0 0,0 0 1,-1-1-1,0 1 0,0 0 0,0 0 1,0 0-1,-1-1 0,1 1 0,-1-1 1,0 1-1,0-1 0,0 0 0,-1 1 1,1-1-1,-1 0 0,0-1 0,0 1 1,0 0-1,-2 1-81,0-1-266,-1 0 0,1 0 0,-1 0 1,0-1-1,0 0 0,0 0 0,0 0 0,0-1 0,0 0 1,0 0-1,-1 0 0,1-1 0,-1 0 266,7 0-2503,0 0-2777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105"/>
    </inkml:context>
    <inkml:brush xml:id="br0">
      <inkml:brushProperty name="width" value="0.1" units="cm"/>
      <inkml:brushProperty name="height" value="0.1" units="cm"/>
      <inkml:brushProperty name="color" value="#004F8B"/>
    </inkml:brush>
  </inkml:definitions>
  <inkml:trace contextRef="#ctx0" brushRef="#br0">0 1 4673,'0'0'1784,"0"0"-1175,0 13-57,0 6-56,0 8-16,0-3-112,0 2-104,0-4-184,0-6-80,0-6-40,0-2-904,0-8-1665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537"/>
    </inkml:context>
    <inkml:brush xml:id="br0">
      <inkml:brushProperty name="width" value="0.1" units="cm"/>
      <inkml:brushProperty name="height" value="0.1" units="cm"/>
      <inkml:brushProperty name="color" value="#004F8B"/>
    </inkml:brush>
  </inkml:definitions>
  <inkml:trace contextRef="#ctx0" brushRef="#br0">37 182 4489,'-12'-135'1226,"11"133"-1153,1 1 0,0-1 0,0 0 0,-1 0 0,1 0 0,0 0 0,1 0 0,-1 1 0,0-1 0,0 0 0,1 0 0,-1 0 1,1 1-1,0-1 0,-1 0 0,1 1 0,0-1 0,0 0 0,0 1 0,0-1 0,0 1 0,1 0 0,-1-1 0,1 1-73,-1 0 76,1 0-1,-1 1 1,1-1-1,0 1 0,0 0 1,-1-1-1,1 1 1,0 0-1,-1 0 0,1 0 1,0 0-1,0 0 1,-1 0-1,2 1-75,3 0 418,18-2 304,41 1 236,-62 0-931,-1 0-1,1 1 1,-1-1 0,1 1-1,-1-1 1,1 1 0,-1 0-1,1 0 1,-1 0 0,0 0-1,0 1 1,1-1 0,-1 1 0,0-1-1,0 1 1,0 0 0,-1-1-1,1 1 1,0 0 0,-1 0-1,1 1-26,-1 0 21,0-1 0,0 0 0,-1 1 0,1-1 0,-1 1-1,0-1 1,0 0 0,0 1 0,0-1 0,0 1 0,-1-1-1,1 1 1,-1-1 0,1 0 0,-1 1 0,0-1 0,0 0-1,0 0 1,0 1 0,0-1 0,-1 0 0,1 0-1,-1 0 1,1 0 0,-1-1 0,0 1 0,1 0 0,-2 0-21,-8 8 52,0-1 0,-1 0 0,0 0 0,-3 0-52,10-5-26,-4 2-6,0-1 0,0 0 1,-1 0-1,1-1 0,-1 0 1,0-1-1,-6 1 32,-24 0-5119,44-4 2649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953"/>
    </inkml:context>
    <inkml:brush xml:id="br0">
      <inkml:brushProperty name="width" value="0.1" units="cm"/>
      <inkml:brushProperty name="height" value="0.1" units="cm"/>
      <inkml:brushProperty name="color" value="#004F8B"/>
    </inkml:brush>
  </inkml:definitions>
  <inkml:trace contextRef="#ctx0" brushRef="#br0">38 0 4337,'0'0'2338,"-6"20"210,-1 4-2043,0 1-1,1-1 0,1 2 0,2-1 1,1 0-1,0 1 0,2 6-504,1-31-4,-1 1 0,1 0 0,-1-1 0,1 1 0,0-1 0,-1 0 0,1 1 0,0-1 0,0 1 0,0-1 0,0 0 0,0 0 0,0 0 0,0 0 0,1 0 0,-1 0 0,0 0 0,1 0 0,-1 0 0,1 0 0,-1-1 0,1 1-1,-1 0 1,1-1 0,-1 0 0,1 1 0,-1-1 0,1 0 0,0 0 0,-1 0 0,1 0 0,0 0 4,70 2 74,-53-3-72,3 0-28,-1 0 1,0-2-1,0-1 0,0 0 1,1-2 25,61-23-4822,-66 21-15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3.366"/>
    </inkml:context>
    <inkml:brush xml:id="br0">
      <inkml:brushProperty name="width" value="0.1" units="cm"/>
      <inkml:brushProperty name="height" value="0.1" units="cm"/>
      <inkml:brushProperty name="color" value="#004F8B"/>
    </inkml:brush>
  </inkml:definitions>
  <inkml:trace contextRef="#ctx0" brushRef="#br0">0 1 4601,'0'2'316,"1"0"-1,-1 0 1,0 0-1,1 0 1,0-1-1,-1 1 1,1 0 0,0 0-1,0 0 1,0-1-1,0 1 1,0 0-1,0-1 1,2 2-316,26 23 995,35 8-783,-7-17-73,-55-17-250,-1 1 0,0-1-1,1 1 1,-1-1 0,1 0-1,-1 1 1,1-1 0,-1 0-1,1 0 1,-1 0 0,0 0 0,1-1-1,-1 1 1,1 0 0,-1 0-1,1-1 1,-1 1 0,0-1-1,1 1 1,-1-1 0,0 0-1,1 0 1,-1 1 0,0-1-1,0 0 1,0 0 0,0 0 0,0 0-1,0 0 1,0-1 0,0 1-1,0 0 1,0 0 0,-1-1-1,1 1 112,1-11-1497,2 3-418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3.708"/>
    </inkml:context>
    <inkml:brush xml:id="br0">
      <inkml:brushProperty name="width" value="0.1" units="cm"/>
      <inkml:brushProperty name="height" value="0.1" units="cm"/>
      <inkml:brushProperty name="color" value="#004F8B"/>
    </inkml:brush>
  </inkml:definitions>
  <inkml:trace contextRef="#ctx0" brushRef="#br0">38 0 6449,'-6'14'1193,"6"5"-673,-5 2 312,0 8 160,-1-2-176,1 0-224,0-3-376,5-5-71,0 5-145,0-8-705,-6-6-3263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4.187"/>
    </inkml:context>
    <inkml:brush xml:id="br0">
      <inkml:brushProperty name="width" value="0.1" units="cm"/>
      <inkml:brushProperty name="height" value="0.1" units="cm"/>
      <inkml:brushProperty name="color" value="#004F8B"/>
    </inkml:brush>
  </inkml:definitions>
  <inkml:trace contextRef="#ctx0" brushRef="#br0">76 6 6041,'0'-3'1625,"0"1"-481,0 2 440,-6 0-424,6 0-135,-5 0-449,0 0-392,-1 5 248,1 8-352,-6 1 32,1 12-112,-7-4-736,7-1-4065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5.529"/>
    </inkml:context>
    <inkml:brush xml:id="br0">
      <inkml:brushProperty name="width" value="0.1" units="cm"/>
      <inkml:brushProperty name="height" value="0.1" units="cm"/>
      <inkml:brushProperty name="color" value="#004F8B"/>
    </inkml:brush>
  </inkml:definitions>
  <inkml:trace contextRef="#ctx0" brushRef="#br0">166 0 2665,'0'0'3640,"0"0"-1910,0 0-867,0 0 65,0 0-98,0 0-14,0 4 11,-1 7-687,0 1 0,-1-1 0,0 0 0,-1 0 0,0 0 0,0 0 0,-2 0 0,0 0-140,-46 90 1280,20-45-968,-22 59-3135,48-109 518,4-5-512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1.242"/>
    </inkml:context>
    <inkml:brush xml:id="br0">
      <inkml:brushProperty name="width" value="0.1" units="cm"/>
      <inkml:brushProperty name="height" value="0.1" units="cm"/>
      <inkml:brushProperty name="color" value="#004F8B"/>
    </inkml:brush>
  </inkml:definitions>
  <inkml:trace contextRef="#ctx0" brushRef="#br0">0 35 3761,'0'0'1388,"1"0"-1297,-1 0 1,0 0-1,1 0 0,-1 0 0,0 0 0,1 0 1,-1 0-1,1 0 0,-1 0 0,0 0 1,1 0-1,-1 0 0,0 0 0,1 1 0,-1-1 1,0 0-1,1 0 0,-1 0 0,0 1 0,1-1 1,-1 0-1,0 0 0,0 1 0,1-1 1,-1 0-1,0 1 0,0-1 0,1 0 0,-1 0 1,0 1-92,5 21 709,-1 0-1,-1 0 1,-2 1 0,0 1-709,0-5 113,0 0 0,1 0 0,1 0 0,1 0 0,0-1-1,4 9-112,-4-17 57,9 15-166,-5-25 115,1-16 202,19-46-174,16-24-34,6-12-340,-47 92 89,16-31 498,-18 35-441,0 1 0,0-1 0,0 1 0,0-1 0,0 1 0,0-1 0,0 1 0,0 0 0,0 0 0,1 0 0,-1 0 0,0 0 0,1 0 0,-1 0 0,1 0 0,-1 0 0,1 1 0,0-1 0,0 0 194,-1 1-2219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5.897"/>
    </inkml:context>
    <inkml:brush xml:id="br0">
      <inkml:brushProperty name="width" value="0.1" units="cm"/>
      <inkml:brushProperty name="height" value="0.1" units="cm"/>
      <inkml:brushProperty name="color" value="#004F8B"/>
    </inkml:brush>
  </inkml:definitions>
  <inkml:trace contextRef="#ctx0" brushRef="#br0">0 1 3849,'21'1'3519,"-19"2"-3378,0-1 0,0 0 1,0 0-1,0 1 0,0-1 0,0 1 0,-1 0 0,1-1 0,-1 1 0,0 0 0,1 0 1,-1 0-1,-1 0 0,1 0 0,0 0 0,-1 0-141,7 57 1234,-6-42-833,-1-17-379,5 84 794,-5-77-881,-1 0 0,1 1 0,-1-1 0,0 0 0,-1 1 0,0-1 0,0 0-1,-3 5 66,4-9-630,1-4-6057,0 0 4450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6.244"/>
    </inkml:context>
    <inkml:brush xml:id="br0">
      <inkml:brushProperty name="width" value="0.1" units="cm"/>
      <inkml:brushProperty name="height" value="0.1" units="cm"/>
      <inkml:brushProperty name="color" value="#004F8B"/>
    </inkml:brush>
  </inkml:definitions>
  <inkml:trace contextRef="#ctx0" brushRef="#br0">171 0 4097,'0'0'2224,"0"0"-951,-5 0 239,-6 0-256,1 0-328,-6 0-103,-6 0-233,11 6-232,-10-4-128,5 1-232,-5 0-184,5 2-680,-6-2-1897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062"/>
    </inkml:context>
    <inkml:brush xml:id="br0">
      <inkml:brushProperty name="width" value="0.1" units="cm"/>
      <inkml:brushProperty name="height" value="0.1" units="cm"/>
      <inkml:brushProperty name="color" value="#004F8B"/>
    </inkml:brush>
  </inkml:definitions>
  <inkml:trace contextRef="#ctx0" brushRef="#br0">1 1 5209,'0'16'1328,"0"0"-727,0 5-17,0 4 96,0-1-320,0 0 0,0 0-264,0 0-40,0 0 16,0-5-72,0-1-8,0-4-312,0-4-168,0-4-784,0-1-1057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416"/>
    </inkml:context>
    <inkml:brush xml:id="br0">
      <inkml:brushProperty name="width" value="0.1" units="cm"/>
      <inkml:brushProperty name="height" value="0.1" units="cm"/>
      <inkml:brushProperty name="color" value="#004F8B"/>
    </inkml:brush>
  </inkml:definitions>
  <inkml:trace contextRef="#ctx0" brushRef="#br0">1 35 1792,'0'0'2761,"5"0"-1945,0 0-120,1 0 112,4 0-87,-4-2-25,10-1-272,0 0-224,0 1 24,0-4-224,0 1 104,0 2-104,5-2 0,-10 2-776,0 1-1337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7.780"/>
    </inkml:context>
    <inkml:brush xml:id="br0">
      <inkml:brushProperty name="width" value="0.1" units="cm"/>
      <inkml:brushProperty name="height" value="0.1" units="cm"/>
      <inkml:brushProperty name="color" value="#004F8B"/>
    </inkml:brush>
  </inkml:definitions>
  <inkml:trace contextRef="#ctx0" brushRef="#br0">1 1 4961,'0'5'968,"0"6"-472,0 2 209,0 9 231,0 4-280,0 4-264,0-1-216,0 1-120,0-4-48,0-4-8,0-4-8,0-4-672,5-6-616,0-3-841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118"/>
    </inkml:context>
    <inkml:brush xml:id="br0">
      <inkml:brushProperty name="width" value="0.1" units="cm"/>
      <inkml:brushProperty name="height" value="0.1" units="cm"/>
      <inkml:brushProperty name="color" value="#004F8B"/>
    </inkml:brush>
  </inkml:definitions>
  <inkml:trace contextRef="#ctx0" brushRef="#br0">27 0 5497,'0'6'1176,"0"2"-479,0 5-161,0 6 152,0 2-216,0 6-240,0 0-144,0 2-88,-5-2-176,-6 2-712,6-7-905,0-6-3792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467"/>
    </inkml:context>
    <inkml:brush xml:id="br0">
      <inkml:brushProperty name="width" value="0.1" units="cm"/>
      <inkml:brushProperty name="height" value="0.1" units="cm"/>
      <inkml:brushProperty name="color" value="#004F8B"/>
    </inkml:brush>
  </inkml:definitions>
  <inkml:trace contextRef="#ctx0" brushRef="#br0">58 0 3393,'0'0'2686,"0"0"-1205,0 0-631,-2 15 1421,-18 30-531,-10 26-542,29-67-1202,0 1-1,0 0 0,0 0 0,0 0 0,1 0 0,0 0 0,0 1 1,0-1-1,0 0 0,1 0 0,0 0 0,0 0 0,1 2 5,0-4-19,0 0-1,0 0 1,0 0-1,0-1 1,1 1-1,-1 0 0,0-1 1,1 0-1,0 0 1,0 0-1,-1 0 1,1 0-1,1 0 1,-1-1-1,0 1 1,0-1-1,0 0 0,1 0 1,-1 0-1,0-1 1,3 1 19,11 2-300,-1-1-1,1-1 1,13 0 300,35-1-3769,-50 0 1158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8.868"/>
    </inkml:context>
    <inkml:brush xml:id="br0">
      <inkml:brushProperty name="width" value="0.1" units="cm"/>
      <inkml:brushProperty name="height" value="0.1" units="cm"/>
      <inkml:brushProperty name="color" value="#004F8B"/>
    </inkml:brush>
  </inkml:definitions>
  <inkml:trace contextRef="#ctx0" brushRef="#br0">0 27 5961,'11'-4'3217,"32"-11"-3014,-43 14-211,1 1 0,-1-1 0,0 1 0,1-1 0,-1 1 0,1-1 0,-1 1 1,1 0-1,-1-1 0,1 1 0,-1 0 0,1-1 0,0 1 0,-1 0 0,1 0 0,-1-1 1,1 1-1,0 0 0,-1 0 0,1 0 0,0 0 0,-1 0 0,1 0 0,-1 0 0,1 0 1,0 0-1,-1 0 0,1 0 0,0 0 0,-1 1 0,1-1 0,-1 0 0,1 0 8,3 21 491,-1 2-391,-2-11-185,0 0-1,0 0 1,-1-1-1,-1 11 86,0 7-3589,1-18-1951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9.600"/>
    </inkml:context>
    <inkml:brush xml:id="br0">
      <inkml:brushProperty name="width" value="0.1" units="cm"/>
      <inkml:brushProperty name="height" value="0.1" units="cm"/>
      <inkml:brushProperty name="color" value="#004F8B"/>
    </inkml:brush>
  </inkml:definitions>
  <inkml:trace contextRef="#ctx0" brushRef="#br0">33 0 1360,'0'11'4369,"-5"5"-3401,5 3-263,-6 5 183,1-3-232,5 0-144,-5 1-128,5-4-272,-6 1 32,6-8-144,0-3 32,0-3-32,0-5-336,0 0-808,0 0-569,-5 0-671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9.970"/>
    </inkml:context>
    <inkml:brush xml:id="br0">
      <inkml:brushProperty name="width" value="0.1" units="cm"/>
      <inkml:brushProperty name="height" value="0.1" units="cm"/>
      <inkml:brushProperty name="color" value="#004F8B"/>
    </inkml:brush>
  </inkml:definitions>
  <inkml:trace contextRef="#ctx0" brushRef="#br0">1 3 3385,'5'0'784,"0"0"128,1 0-280,-1 0-216,11 0-112,-5-2-96,-6 2-152,6 0 24,-1 0-80,1 0-8,0 0-760,-11 0-1264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1.888"/>
    </inkml:context>
    <inkml:brush xml:id="br0">
      <inkml:brushProperty name="width" value="0.1" units="cm"/>
      <inkml:brushProperty name="height" value="0.1" units="cm"/>
      <inkml:brushProperty name="color" value="#004F8B"/>
    </inkml:brush>
  </inkml:definitions>
  <inkml:trace contextRef="#ctx0" brushRef="#br0">93 3 5193,'0'0'1182,"-27"7"2254,21-1-3304,0 1-1,1 0 1,-1 0-1,1 0 1,1 1-1,-1-1 1,1 1-1,1 0 1,-1 1-1,2-1 1,-1 0-1,1 1-131,-1 3 8,0 0 0,1 1 0,1-1 0,0 0 0,0 1 0,2-1 0,-1 0 0,2 5-8,-2-15-14,1 0 0,0-1 0,-1 1 0,1 0 0,0-1-1,0 1 1,0-1 0,0 1 0,0-1 0,1 1 0,-1-1 0,0 0 0,1 1-1,-1-1 1,1 0 0,-1 0 0,1 0 0,-1 0 0,1 0 0,0-1 0,-1 1 0,1 0-1,0-1 1,0 1 0,0-1 0,-1 0 0,1 1 0,0-1 0,0 0 0,0 0-1,0 0 1,0-1 0,-1 1 0,1 0 0,0-1 0,1 0 14,3 1 23,-1-1-1,1-1 1,0 1 0,-1-1-1,1 0 1,-1 0 0,0 0-1,0-1 1,1 0 0,-2 0-1,3-2-22,0-1 8,-1-1 0,0 0-1,-1 0 1,0 0 0,0-1-1,0 1 1,-1-1 0,0 0-1,0-1 1,-1 1 0,0-1-1,-1 1 1,0-1 0,0 0-1,-1 0 1,0 0-1,0 0 1,-1 0 0,-1-3-8,1 9-210,-1 0-1,0 1 1,0-1 0,0 1 0,0-1-1,0 1 1,-1 0 0,1-1 0,-1 1 0,1 0-1,-1 0 1,-1-2 210,-13-19-4237,12 17 1681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0.333"/>
    </inkml:context>
    <inkml:brush xml:id="br0">
      <inkml:brushProperty name="width" value="0.1" units="cm"/>
      <inkml:brushProperty name="height" value="0.1" units="cm"/>
      <inkml:brushProperty name="color" value="#004F8B"/>
    </inkml:brush>
  </inkml:definitions>
  <inkml:trace contextRef="#ctx0" brushRef="#br0">60 0 4641,'0'0'1992,"0"0"-1071,0 0-353,0 0 0,0 8 160,0 11 64,0 2-264,-11 4-128,0 1-272,6 6 80,-6-2-128,1 2 73,4-3-153,1 1-329,5-9-1215,0-5-1553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1.242"/>
    </inkml:context>
    <inkml:brush xml:id="br0">
      <inkml:brushProperty name="width" value="0.1" units="cm"/>
      <inkml:brushProperty name="height" value="0.1" units="cm"/>
      <inkml:brushProperty name="color" value="#004F8B"/>
    </inkml:brush>
  </inkml:definitions>
  <inkml:trace contextRef="#ctx0" brushRef="#br0">0 35 3761,'0'0'1388,"1"0"-1297,-1 0 1,0 0-1,1 0 0,-1 0 0,0 0 0,1 0 1,-1 0-1,1 0 0,-1 0 0,0 0 1,1 0-1,-1 0 0,0 0 0,1 1 0,-1-1 1,0 0-1,1 0 0,-1 0 0,0 1 0,1-1 1,-1 0-1,0 0 0,0 1 0,1-1 1,-1 0-1,0 1 0,0-1 0,1 0 0,-1 0 1,0 1-92,5 21 709,-1 0-1,-1 0 1,-2 1 0,0 1-709,0-5 113,0 0 0,1 0 0,1 0 0,1 0 0,0-1-1,4 9-112,-4-17 57,9 15-166,-5-25 115,1-16 202,19-46-174,16-24-34,6-12-340,-47 92 89,16-31 498,-18 35-441,0 1 0,0-1 0,0 1 0,0-1 0,0 1 0,0-1 0,0 1 0,0 0 0,0 0 0,1 0 0,-1 0 0,0 0 0,1 0 0,-1 0 0,1 0 0,-1 0 0,1 1 0,0-1 0,0 0 194,-1 1-2219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1.888"/>
    </inkml:context>
    <inkml:brush xml:id="br0">
      <inkml:brushProperty name="width" value="0.1" units="cm"/>
      <inkml:brushProperty name="height" value="0.1" units="cm"/>
      <inkml:brushProperty name="color" value="#004F8B"/>
    </inkml:brush>
  </inkml:definitions>
  <inkml:trace contextRef="#ctx0" brushRef="#br0">93 3 5193,'0'0'1182,"-27"7"2254,21-1-3304,0 1-1,1 0 1,-1 0-1,1 0 1,1 1-1,-1-1 1,1 1-1,1 0 1,-1 1-1,2-1 1,-1 0-1,1 1-131,-1 3 8,0 0 0,1 1 0,1-1 0,0 0 0,0 1 0,2-1 0,-1 0 0,2 5-8,-2-15-14,1 0 0,0-1 0,-1 1 0,1 0 0,0-1-1,0 1 1,0-1 0,0 1 0,0-1 0,1 1 0,-1-1 0,0 0 0,1 1-1,-1-1 1,1 0 0,-1 0 0,1 0 0,-1 0 0,1 0 0,0-1 0,-1 1 0,1 0-1,0-1 1,0 1 0,0-1 0,-1 0 0,1 1 0,0-1 0,0 0 0,0 0-1,0 0 1,0-1 0,-1 1 0,1 0 0,0-1 0,1 0 14,3 1 23,-1-1-1,1-1 1,0 1 0,-1-1-1,1 0 1,-1 0 0,0 0-1,0-1 1,1 0 0,-2 0-1,3-2-22,0-1 8,-1-1 0,0 0-1,-1 0 1,0 0 0,0-1-1,0 1 1,-1-1 0,0 0-1,0-1 1,-1 1 0,0-1-1,-1 1 1,0-1 0,0 0-1,-1 0 1,0 0-1,0 0 1,-1 0 0,-1-3-8,1 9-210,-1 0-1,0 1 1,0-1 0,0 1 0,0-1-1,0 1 1,-1 0 0,1-1 0,-1 1 0,1 0-1,-1 0 1,-1-2 210,-13-19-4237,12 17 1681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2.529"/>
    </inkml:context>
    <inkml:brush xml:id="br0">
      <inkml:brushProperty name="width" value="0.1" units="cm"/>
      <inkml:brushProperty name="height" value="0.1" units="cm"/>
      <inkml:brushProperty name="color" value="#004F8B"/>
    </inkml:brush>
  </inkml:definitions>
  <inkml:trace contextRef="#ctx0" brushRef="#br0">60 1 6513,'0'0'1222,"0"0"-521,0 0 21,0 0 93,0 0-108,0 0-226,0 0-152,0 14 650,-2-2-783,0-1 0,0 1 1,-1-1-1,0 1 0,-1-1 0,0 0 0,-4 5-196,2-1 71,1-1 1,0 1-1,-3 14-71,4-1-232,2 1 0,1 22 232,4-50-55,1 0 1,-1 0-1,1-1 0,0 1 0,-1-1 0,1 0 0,0 0 1,-1 0-1,3-1 55,-1 1-56,5-2-88,0 0-1,0 0 1,0-1 0,-1-1 0,1 0 0,-1 0 0,1-1-1,-1 0 1,5-4 144,32-15-1848,-13 11-623,-10 4-2034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2.889"/>
    </inkml:context>
    <inkml:brush xml:id="br0">
      <inkml:brushProperty name="width" value="0.1" units="cm"/>
      <inkml:brushProperty name="height" value="0.1" units="cm"/>
      <inkml:brushProperty name="color" value="#004F8B"/>
    </inkml:brush>
  </inkml:definitions>
  <inkml:trace contextRef="#ctx0" brushRef="#br0">54 1 880,'0'0'6170,"0"2"-5370,0 14-448,0 3 232,0 5-264,-5 3 120,-1-1-216,-5-1-144,1-4-80,-1-5-248,6-5-1024,-1-6-3577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3.246"/>
    </inkml:context>
    <inkml:brush xml:id="br0">
      <inkml:brushProperty name="width" value="0.1" units="cm"/>
      <inkml:brushProperty name="height" value="0.1" units="cm"/>
      <inkml:brushProperty name="color" value="#004F8B"/>
    </inkml:brush>
  </inkml:definitions>
  <inkml:trace contextRef="#ctx0" brushRef="#br0">92 137 5737,'-91'-137'2489,"102"137"-1993,-1 0-392,6 0-8,0 0-24,6 8-16,5-2-48,-6-1 0,0-2-8,1 2-336,4-2-384,1-1-953,-11 1-3832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3.711"/>
    </inkml:context>
    <inkml:brush xml:id="br0">
      <inkml:brushProperty name="width" value="0.1" units="cm"/>
      <inkml:brushProperty name="height" value="0.1" units="cm"/>
      <inkml:brushProperty name="color" value="#004F8B"/>
    </inkml:brush>
  </inkml:definitions>
  <inkml:trace contextRef="#ctx0" brushRef="#br0">33 168 4097,'-31'61'1379,"30"-60"-1509,1-1-264,0 0-112,1-30-1473,1 20 1826,1-1 0,0 1 0,1 0 0,0 0 0,1 0 0,0 1 0,0-1 0,1 1-1,4-5 154,9-10 1306,1 0 0,16-13-1306,-36 36 42,1 0 0,-1 0 0,1 1-1,-1-1 1,1 0 0,-1 1 0,1-1 0,0 1 0,-1-1 0,1 1 0,0-1 0,-1 1 0,1-1 0,0 1 0,-1-1 0,1 1 0,0 0-1,0-1 1,0 1 0,-1 0 0,1 0 0,0 0 0,0 0 0,0 0 0,0 0 0,-1 0 0,1 0 0,0 0 0,0 0 0,0 0 0,0 0-1,-1 1 1,1-1 0,0 0 0,0 1 0,0-1 0,-1 0 0,1 1 0,0-1 0,-1 1 0,1-1 0,0 1 0,-1-1 0,1 1 0,-1 0-1,1-1 1,-1 1 0,1 0 0,-1 0 0,1-1 0,-1 1 0,0 0 0,1 0 0,-1-1 0,0 1 0,0 0 0,1 0-42,9 51 394,-10-48-320,5 76 446,-4 33-520,-1-85-2369,0-28-485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4.048"/>
    </inkml:context>
    <inkml:brush xml:id="br0">
      <inkml:brushProperty name="width" value="0.1" units="cm"/>
      <inkml:brushProperty name="height" value="0.1" units="cm"/>
      <inkml:brushProperty name="color" value="#004F8B"/>
    </inkml:brush>
  </inkml:definitions>
  <inkml:trace contextRef="#ctx0" brushRef="#br0">0 11 1328</inkml:trace>
  <inkml:trace contextRef="#ctx0" brushRef="#br0" timeOffset="1">0 11 1328,'144'-2'4785,"-149"-1"-3816,5 3-257,-11-3-40,1 1-232,4 2 200,-4 0-96,-1 0-184,0 0-96,1 0-264,-6 0-128,5 2-1352,0 4-1385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4.579"/>
    </inkml:context>
    <inkml:brush xml:id="br0">
      <inkml:brushProperty name="width" value="0.1" units="cm"/>
      <inkml:brushProperty name="height" value="0.1" units="cm"/>
      <inkml:brushProperty name="color" value="#004F8B"/>
    </inkml:brush>
  </inkml:definitions>
  <inkml:trace contextRef="#ctx0" brushRef="#br0">59 1 6833,'-3'1'403,"0"1"0,0 0-1,0 0 1,0 1 0,0-1-1,1 1 1,-1-1 0,1 1-1,-1 0 1,1 0-1,0 0 1,0 0-403,-1 3 204,0 0 0,0 0-1,1 0 1,0 0 0,0 0-1,0 4-203,-2 11-174,2 0-1,1 0 0,0 17 175,1-30 160,1-6-214,-1 0 1,0 1 0,0-1 0,1 0-1,-1 1 1,1-1 0,0 0 0,0 0-1,0 0 1,0 0 0,0 0 0,0 0-1,0 0 1,1 0 0,-1 0 0,1 0-1,-1-1 1,1 1 0,0-1 0,-1 1-1,1-1 1,0 0 0,1 1 53,52 21-3403,-46-20 2532,17 5-2688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050"/>
    </inkml:context>
    <inkml:brush xml:id="br0">
      <inkml:brushProperty name="width" value="0.1" units="cm"/>
      <inkml:brushProperty name="height" value="0.1" units="cm"/>
      <inkml:brushProperty name="color" value="#004F8B"/>
    </inkml:brush>
  </inkml:definitions>
  <inkml:trace contextRef="#ctx0" brushRef="#br0">1 3 1408,'0'0'6398,"0"0"-3996,42-3-303,11 3-5633,-52 0 3220,1 20 186,-1-15 181,-1 0 0,1 0 1,-1 0-1,0 0 1,0-1-1,-1 1 0,1 0 1,-1 0-1,-1 3-53,-6 42 217,4-17-3008,0-20-3134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2.529"/>
    </inkml:context>
    <inkml:brush xml:id="br0">
      <inkml:brushProperty name="width" value="0.1" units="cm"/>
      <inkml:brushProperty name="height" value="0.1" units="cm"/>
      <inkml:brushProperty name="color" value="#004F8B"/>
    </inkml:brush>
  </inkml:definitions>
  <inkml:trace contextRef="#ctx0" brushRef="#br0">60 1 6513,'0'0'1222,"0"0"-521,0 0 21,0 0 93,0 0-108,0 0-226,0 0-152,0 14 650,-2-2-783,0-1 0,0 1 1,-1-1-1,0 1 0,-1-1 0,0 0 0,-4 5-196,2-1 71,1-1 1,0 1-1,-3 14-71,4-1-232,2 1 0,1 22 232,4-50-55,1 0 1,-1 0-1,1-1 0,0 1 0,-1-1 0,1 0 0,0 0 1,-1 0-1,3-1 55,-1 1-56,5-2-88,0 0-1,0 0 1,0-1 0,-1-1 0,1 0 0,-1 0 0,1-1-1,-1 0 1,5-4 144,32-15-1848,-13 11-623,-10 4-2034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479"/>
    </inkml:context>
    <inkml:brush xml:id="br0">
      <inkml:brushProperty name="width" value="0.1" units="cm"/>
      <inkml:brushProperty name="height" value="0.1" units="cm"/>
      <inkml:brushProperty name="color" value="#004F8B"/>
    </inkml:brush>
  </inkml:definitions>
  <inkml:trace contextRef="#ctx0" brushRef="#br0">5 1 5673,'0'0'1729,"0"0"-664,0 0-223,0 0 27,0 0-226,0 25 797,-2 86 622,0-55-2737,1-1-3810,1-48 451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816"/>
    </inkml:context>
    <inkml:brush xml:id="br0">
      <inkml:brushProperty name="width" value="0.1" units="cm"/>
      <inkml:brushProperty name="height" value="0.1" units="cm"/>
      <inkml:brushProperty name="color" value="#004F8B"/>
    </inkml:brush>
  </inkml:definitions>
  <inkml:trace contextRef="#ctx0" brushRef="#br0">1 19 1872,'0'0'5618,"0"-2"-4682,5 2-848,0 0 64,6 0 160,0-3 80,5 3-144,0 0-144,0-3 72,0 1-176,-5-1 112,5 0-104,-6 1-16,1 2-456,-6 0-1216,-5 0-2881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6.200"/>
    </inkml:context>
    <inkml:brush xml:id="br0">
      <inkml:brushProperty name="width" value="0.1" units="cm"/>
      <inkml:brushProperty name="height" value="0.1" units="cm"/>
      <inkml:brushProperty name="color" value="#004F8B"/>
    </inkml:brush>
  </inkml:definitions>
  <inkml:trace contextRef="#ctx0" brushRef="#br0">1 0 2785</inkml:trace>
  <inkml:trace contextRef="#ctx0" brushRef="#br0" timeOffset="1">1 0 2785,'32'131'5089,"-32"-131"-4385,5 0-480,6 0 96,0 0 216,5 0 328,0 0-336,0-2-184,0-1-224,5-2 40,-10 2-160,10 3-408,-10 0-1120,-6 0-1769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6.549"/>
    </inkml:context>
    <inkml:brush xml:id="br0">
      <inkml:brushProperty name="width" value="0.1" units="cm"/>
      <inkml:brushProperty name="height" value="0.1" units="cm"/>
      <inkml:brushProperty name="color" value="#004F8B"/>
    </inkml:brush>
  </inkml:definitions>
  <inkml:trace contextRef="#ctx0" brushRef="#br0">0 27 6281,'0'0'2801,"0"0"-2089,6 0-576,-1 0-8,6 0 136,-1 0 576,1 0-448,10 0-151,-5 0 247,6 0-416,-1-11-72,1 3-2545,-17 0-4937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7.399"/>
    </inkml:context>
    <inkml:brush xml:id="br0">
      <inkml:brushProperty name="width" value="0.1" units="cm"/>
      <inkml:brushProperty name="height" value="0.1" units="cm"/>
      <inkml:brushProperty name="color" value="#004F8B"/>
    </inkml:brush>
  </inkml:definitions>
  <inkml:trace contextRef="#ctx0" brushRef="#br0">1 38 1168,'0'0'4242,"0"0"-2424,0 0-863,0 0-135,0 0 106,0 0-15,0 0-154,0 0 23,0 0-13,0 0-37,0 0-192,0 0-79,0 0-151,0 0-81,0 0-67,0 0-39,0 0-26,0 0 0,0 0 82,0 0-10,0 0 25,0 0-91,0 0 6,0 0-68,0 0 1,0 0-27,0 0-14,0 0 7,0 0-11,0 0 6,0 0-23,0 0 19,0 0-9,0 0-39,9 1-135,23 3 82,1-2 1,0 0 0,0-3 0,0-1 0,0-1 0,22-6 103,53-14-3172,-76 15-803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1.644"/>
    </inkml:context>
    <inkml:brush xml:id="br0">
      <inkml:brushProperty name="width" value="0.1" units="cm"/>
      <inkml:brushProperty name="height" value="0.1" units="cm"/>
      <inkml:brushProperty name="color" value="#004F8B"/>
    </inkml:brush>
  </inkml:definitions>
  <inkml:trace contextRef="#ctx0" brushRef="#br0">0 0 3633,'0'4'10347,"0"7"-5589,0 63-4855,11 165-1596,-11-238-208,0-1-2013,0 0-914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1.999"/>
    </inkml:context>
    <inkml:brush xml:id="br0">
      <inkml:brushProperty name="width" value="0.1" units="cm"/>
      <inkml:brushProperty name="height" value="0.1" units="cm"/>
      <inkml:brushProperty name="color" value="#004F8B"/>
    </inkml:brush>
  </inkml:definitions>
  <inkml:trace contextRef="#ctx0" brushRef="#br0">0 54 6849,'6'0'2913,"-6"0"-1721,5 0-704,0 0-103,6 0 431,0-3-112,5-2-208,-5 0-32,5 2-216,-6-2 8,12-1-184,-6 4 16,0-6-88,5 2 0,1 1-1056,-6 2-1737,-6 1-1952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2.469"/>
    </inkml:context>
    <inkml:brush xml:id="br0">
      <inkml:brushProperty name="width" value="0.1" units="cm"/>
      <inkml:brushProperty name="height" value="0.1" units="cm"/>
      <inkml:brushProperty name="color" value="#004F8B"/>
    </inkml:brush>
  </inkml:definitions>
  <inkml:trace contextRef="#ctx0" brushRef="#br0">1 1 6649,'1'102'7799,"0"5"-5293,1 4-4326,-1-1-3313,-1-91 781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2.892"/>
    </inkml:context>
    <inkml:brush xml:id="br0">
      <inkml:brushProperty name="width" value="0.1" units="cm"/>
      <inkml:brushProperty name="height" value="0.1" units="cm"/>
      <inkml:brushProperty name="color" value="#004F8B"/>
    </inkml:brush>
  </inkml:definitions>
  <inkml:trace contextRef="#ctx0" brushRef="#br0">0 1 6081,'0'5'2713,"0"6"-1361,0 8-336,0 5 169,0 5-369,0 3-256,0 0-176,0 0-248,0-2-40,0-9-88,0-2-8,0-3-456,0-8-1104,0-3-1401,0-5-4337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225"/>
    </inkml:context>
    <inkml:brush xml:id="br0">
      <inkml:brushProperty name="width" value="0.1" units="cm"/>
      <inkml:brushProperty name="height" value="0.1" units="cm"/>
      <inkml:brushProperty name="color" value="#004F8B"/>
    </inkml:brush>
  </inkml:definitions>
  <inkml:trace contextRef="#ctx0" brushRef="#br0">0 0 7490,'0'0'2360,"5"0"-1920,1 0-272,-1 0 328,6 0 128,5 0-199,-5 0-9,5 0-80,-6 0-56,1 0-136,0 0-88,-1 0-56,1 0-664,-6 0-1281,1 0-967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2.889"/>
    </inkml:context>
    <inkml:brush xml:id="br0">
      <inkml:brushProperty name="width" value="0.1" units="cm"/>
      <inkml:brushProperty name="height" value="0.1" units="cm"/>
      <inkml:brushProperty name="color" value="#004F8B"/>
    </inkml:brush>
  </inkml:definitions>
  <inkml:trace contextRef="#ctx0" brushRef="#br0">54 1 880,'0'0'6170,"0"2"-5370,0 14-448,0 3 232,0 5-264,-5 3 120,-1-1-216,-5-1-144,1-4-80,-1-5-248,6-5-1024,-1-6-3577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578"/>
    </inkml:context>
    <inkml:brush xml:id="br0">
      <inkml:brushProperty name="width" value="0.1" units="cm"/>
      <inkml:brushProperty name="height" value="0.1" units="cm"/>
      <inkml:brushProperty name="color" value="#004F8B"/>
    </inkml:brush>
  </inkml:definitions>
  <inkml:trace contextRef="#ctx0" brushRef="#br0">0 0 7626</inkml:trace>
  <inkml:trace contextRef="#ctx0" brushRef="#br0" timeOffset="1">0 0 7626,'16'185'2528,"-16"-185"-1744,0 0-536,0-3-240,11 0 208,5-2 0,-5 2-71,5-2-65,-6 2-16,1 1-64,0-1-112,-1 3-897,-4 0-1343,-1 0-5658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926"/>
    </inkml:context>
    <inkml:brush xml:id="br0">
      <inkml:brushProperty name="width" value="0.1" units="cm"/>
      <inkml:brushProperty name="height" value="0.1" units="cm"/>
      <inkml:brushProperty name="color" value="#004F8B"/>
    </inkml:brush>
  </inkml:definitions>
  <inkml:trace contextRef="#ctx0" brushRef="#br0">0 56 7978,'0'0'2992,"0"0"-2272,0 0-359,0 0-225,0-2-128,0-1 248,0-2 112,6 2 360,4 0-40,6-2-56,0-3-344,0 0-120,6 0-168,-1 0-88,1 5-832,4 3-2225,-10 0-4544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4.295"/>
    </inkml:context>
    <inkml:brush xml:id="br0">
      <inkml:brushProperty name="width" value="0.1" units="cm"/>
      <inkml:brushProperty name="height" value="0.1" units="cm"/>
      <inkml:brushProperty name="color" value="#004F8B"/>
    </inkml:brush>
  </inkml:definitions>
  <inkml:trace contextRef="#ctx0" brushRef="#br0">17 1 7418,'0'0'2808,"0"0"-1912,0 11-608,0 5 129,0 5 47,0 3 48,0 3-336,0 2 0,0-2-168,0-3-8,-6-8-1713,1-2-1103,0-12-5642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4.789"/>
    </inkml:context>
    <inkml:brush xml:id="br0">
      <inkml:brushProperty name="width" value="0.1" units="cm"/>
      <inkml:brushProperty name="height" value="0.1" units="cm"/>
      <inkml:brushProperty name="color" value="#004F8B"/>
    </inkml:brush>
  </inkml:definitions>
  <inkml:trace contextRef="#ctx0" brushRef="#br0">1 36 7242,'3'-2'510,"41"-18"4121,-37 17-4362,1 1-1,-1 0 1,1 0-1,-1 0 1,1 1-1,0 1 1,0-1-1,0 1-268,11-1 398,26 3-125,-44-2-271,1 0-1,-1 0 1,0 1 0,0-1-1,0 1 1,0-1-1,0 1 1,0 0-1,0-1 1,0 1-1,0 0 1,0 0-1,0-1 1,0 1-1,0 0 1,-1 0-1,1 0 1,0 0-1,-1 0 1,1 0-1,-1 0 1,1 1 0,-1-1-1,1 0 1,-1 0-1,0 0 1,0 0-1,1 1 1,-1-1-1,0 0 1,0 0-1,0 1-1,0 3-26,0-1 0,-1 0-1,1 0 1,-1 0 0,1 0 0,-1 0-1,0 0 1,-1 0 0,1 0 0,-1 0-1,0 0 1,0-1 0,0 1 0,0-1-1,-1 1 1,-1 1 26,-4 2-152,0 0 0,0 0 0,0-1 0,-1 0 0,0-1 0,-2 1 152,-4 3-130,12-6 78,-1 0 0,1-1-1,-1 0 1,0 0 0,0 0-1,0 0 1,0 0 0,-4 0 52,7-2-21,1 0-66,0 0-85,2 3 155,0-1 1,0 0-1,1 0 1,-1 0-1,1 0 0,-1 0 1,1-1-1,0 1 1,0-1-1,0 0 1,0 0-1,2 1 17,2 1 156,36 15 641,19 8 99,-58-24-1068,0 0 0,0 0 0,0 1 0,0 0 0,0-1 0,-1 1 0,1 1 0,-1-1 0,0 0 0,0 1 0,1 2 172,2 2-4471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150"/>
    </inkml:context>
    <inkml:brush xml:id="br0">
      <inkml:brushProperty name="width" value="0.1" units="cm"/>
      <inkml:brushProperty name="height" value="0.1" units="cm"/>
      <inkml:brushProperty name="color" value="#004F8B"/>
    </inkml:brush>
  </inkml:definitions>
  <inkml:trace contextRef="#ctx0" brushRef="#br0">0 0 7994,'0'8'2768,"5"6"-2016,-5 4-519,6 9 199,-6 2-72,5 3 32,-5 1-200,0 1-104,0-2-16,0-8-72,0-2-80,0-11-1977,0-6-1151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508"/>
    </inkml:context>
    <inkml:brush xml:id="br0">
      <inkml:brushProperty name="width" value="0.1" units="cm"/>
      <inkml:brushProperty name="height" value="0.1" units="cm"/>
      <inkml:brushProperty name="color" value="#004F8B"/>
    </inkml:brush>
  </inkml:definitions>
  <inkml:trace contextRef="#ctx0" brushRef="#br0">1 38 7674,'0'0'1752,"5"-2"-1312,6-4-104,-1 1 216,1-3 104,0 3-207,-1 2-249,6-2 240,-5 5 16,5-3-16,0 3-216,-5 0-88,5 0-136,-5 0-848,-1 0-1049,-10 0-1183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883"/>
    </inkml:context>
    <inkml:brush xml:id="br0">
      <inkml:brushProperty name="width" value="0.1" units="cm"/>
      <inkml:brushProperty name="height" value="0.1" units="cm"/>
      <inkml:brushProperty name="color" value="#004F8B"/>
    </inkml:brush>
  </inkml:definitions>
  <inkml:trace contextRef="#ctx0" brushRef="#br0">1 0 7330,'66'105'1688,"-52"-84"-1028,-14-21-409,0 0-137,36-8-58,-28 6-115,1 1-1,-1 0 0,0 0 0,0 0 1,1 1-1,1 1 60,0-1-496,-4 0-875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6.231"/>
    </inkml:context>
    <inkml:brush xml:id="br0">
      <inkml:brushProperty name="width" value="0.1" units="cm"/>
      <inkml:brushProperty name="height" value="0.1" units="cm"/>
      <inkml:brushProperty name="color" value="#004F8B"/>
    </inkml:brush>
  </inkml:definitions>
  <inkml:trace contextRef="#ctx0" brushRef="#br0">1 4 7314,'5'0'2240,"6"0"-1568,-1 0 24,1 0 641,5 0-505,5 0-128,-5-3-416,6 3-64,-11 0-208,5 0-16,-11 0-1360,-5 0-3785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7.233"/>
    </inkml:context>
    <inkml:brush xml:id="br0">
      <inkml:brushProperty name="width" value="0.1" units="cm"/>
      <inkml:brushProperty name="height" value="0.1" units="cm"/>
      <inkml:brushProperty name="color" value="#004F8B"/>
    </inkml:brush>
  </inkml:definitions>
  <inkml:trace contextRef="#ctx0" brushRef="#br0">162 1 7418,'-7'-1'8240,"-24"2"-7156,25 4-1045,-1 0 0,1 1 1,0 0-1,1 0 0,-1 0 0,1 1 0,0-1 0,1 1 0,0 1 0,-1 0-39,-6 14 4,1 0-1,1 0 1,1 1-4,0 8-28,2 0 0,1 0 0,1 1 1,2-1-1,1 1 0,2 11 28,-1-31-150,1-1 1,0 0-1,1 1 1,1-1-1,0 0 0,0 0 1,1 0-1,1-1 1,4 10 149,33 51-5074,-19-37 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8.708"/>
    </inkml:context>
    <inkml:brush xml:id="br0">
      <inkml:brushProperty name="width" value="0.1" units="cm"/>
      <inkml:brushProperty name="height" value="0.1" units="cm"/>
      <inkml:brushProperty name="color" value="#004F8B"/>
    </inkml:brush>
  </inkml:definitions>
  <inkml:trace contextRef="#ctx0" brushRef="#br0">4 1 6697,'-2'66'8881,"0"-19"-8808,2 1-1,4 20-72,5-35-1054,3-15-3894,-7-15 1076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0.333"/>
    </inkml:context>
    <inkml:brush xml:id="br0">
      <inkml:brushProperty name="width" value="0.1" units="cm"/>
      <inkml:brushProperty name="height" value="0.1" units="cm"/>
      <inkml:brushProperty name="color" value="#004F8B"/>
    </inkml:brush>
  </inkml:definitions>
  <inkml:trace contextRef="#ctx0" brushRef="#br0">54 1 3513,'0'0'1952,"0"0"-886,0 0-506,0 12 3174,-3 26-3479,0-1-1,-3 0 1,-9 33-255,6-34-909,2 1 0,2 0 0,-1 34 909,6-69-1320,0-3-818,0-3-721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3.246"/>
    </inkml:context>
    <inkml:brush xml:id="br0">
      <inkml:brushProperty name="width" value="0.1" units="cm"/>
      <inkml:brushProperty name="height" value="0.1" units="cm"/>
      <inkml:brushProperty name="color" value="#004F8B"/>
    </inkml:brush>
  </inkml:definitions>
  <inkml:trace contextRef="#ctx0" brushRef="#br0">92 137 5737,'-91'-137'2489,"102"137"-1993,-1 0-392,6 0-8,0 0-24,6 8-16,5-2-48,-6-1 0,0-2-8,1 2-336,4-2-384,1-1-953,-11 1-3832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9.692"/>
    </inkml:context>
    <inkml:brush xml:id="br0">
      <inkml:brushProperty name="width" value="0.1" units="cm"/>
      <inkml:brushProperty name="height" value="0.1" units="cm"/>
      <inkml:brushProperty name="color" value="#004F8B"/>
    </inkml:brush>
  </inkml:definitions>
  <inkml:trace contextRef="#ctx0" brushRef="#br0">105 62 3913,'-7'-6'7878,"-10"7"-5684,15-1-2162,-1 0 0,1 1 0,0-1 0,-1 1 0,1 0 0,0 0 0,0 0 0,-1 0 0,1 0-1,0 0 1,-2 2-32,-3 9 12,0 1 0,1 0 0,0 0 0,1 1 0,0 0 0,1 0 0,0 0 0,2 0 0,-1 0 0,2 1-1,0-1 1,1 1 0,0-1 0,1 1 0,2 11-12,-2-23-39,0 1-1,1-1 1,-1 0-1,0 1 0,1-1 1,0 0-1,0 0 1,0 0-1,0 0 1,0-1-1,1 1 1,-1-1-1,1 1 1,0-1-1,0 0 1,0 0-1,0 0 1,0 0-1,0 0 0,0-1 1,1 0-1,-1 1 1,0-1-1,4 0 40,7 2-237,1-1 0,0 0 0,0-1 0,0-1 1,4 0 236,-3 0 6,-11-1 11,0 1 0,1-1 1,-1 0-1,0 0 0,0-1 0,0 0 0,-1 0 1,1 0-1,0 0 0,-1 0 0,1-1 1,-1 0-1,0 0 0,0 0 0,0-1 0,0 1 1,-1-1-1,1 0 0,-1 0 0,0 0 1,0-1-1,0 1 0,-1-1 0,0 1 0,2-6-17,2-3 22,-1-1 0,0 0 0,-2 0-1,1 0 1,-2 0 0,0-1-1,0 1 1,-1-9-22,-1 14-30,0 1 0,-1-1 0,0 0 0,0 1 0,0-1 0,-1 1 0,-1 0 0,0 0 0,0 0 0,-1-2 30,2 6 0,0 1 1,-1-1 0,0 0-1,0 0 1,0 1-1,-1 0 1,1 0-1,-1 0 1,1 0-1,-1 0 1,0 1-1,0-1 1,-1 1-1,1 0 1,0 1 0,0-1-1,-1 1 1,1 0-1,-1 0 1,-1 0-1,-50-6-1966,19 6-2390,30 1-201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0.395"/>
    </inkml:context>
    <inkml:brush xml:id="br0">
      <inkml:brushProperty name="width" value="0.1" units="cm"/>
      <inkml:brushProperty name="height" value="0.1" units="cm"/>
      <inkml:brushProperty name="color" value="#004F8B"/>
    </inkml:brush>
  </inkml:definitions>
  <inkml:trace contextRef="#ctx0" brushRef="#br0">60 0 6177,'0'0'2201,"0"0"-953,0 0-200,0 0-160,0 0-247,0 0-65,0 0-112,0 0 48,0 8-104,0 6-184,-11 2-48,0 2-168,6 1 16,0-3-24,-6 3-592,6-6-2481,-6-2-3312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1.326"/>
    </inkml:context>
    <inkml:brush xml:id="br0">
      <inkml:brushProperty name="width" value="0.1" units="cm"/>
      <inkml:brushProperty name="height" value="0.1" units="cm"/>
      <inkml:brushProperty name="color" value="#004F8B"/>
    </inkml:brush>
  </inkml:definitions>
  <inkml:trace contextRef="#ctx0" brushRef="#br0">99 4 656,'-2'0'9544,"-4"-1"-5023,3 0-4431,-1 1 0,1-1 0,0 1 0,-1 0-1,1 0 1,0 0 0,-1 1 0,1-1 0,-2 1-90,-1 7 10,0 1 1,1-1-1,0 1 1,1 0-1,-1 1 0,2-1 1,-1 1-1,2 0 1,-1-1-1,0 11-10,-1 0-117,1 1 0,1 0-1,1-1 1,1 1 0,1 0 0,1 0 117,-2-18-87,1 0 0,-1 1 1,0-1-1,1 0 1,0 1-1,0-1 0,0 0 1,0 0-1,1 0 1,-1 0-1,1 0 0,0 0 1,0 0-1,0-1 1,0 1-1,0-1 0,0 1 1,1-1-1,-1 0 1,1 0-1,0 0 0,0 0 1,-1 0-1,1-1 1,0 1-1,1-1 0,-1 0 1,0 0-1,0 0 0,0 0 1,1 0-1,-1-1 1,0 1-1,1-1 0,-1 0 1,0 0-1,1-1 1,-1 1-1,0-1 0,3 0 87,-1 0 43,0-1 0,-1 1-1,1-1 1,-1 0-1,0 0 1,0-1-1,0 1 1,0-1-1,0 0 1,0 0 0,-1 0-1,1-1 1,-1 1-1,0-1 1,0 0-1,0 0 1,-1 0-1,0 0 1,1 0 0,-1-1-43,2-3 131,0-1 0,0-1 1,-1 1-1,0 0 1,-1-1-1,0 1 0,-1-1 1,0 0-1,0-6-131,0 6 83,-1-1 0,-1 1 0,0-1 0,0 1-1,-1-1 1,-1 1 0,1 0 0,-2 0 0,0-2-83,1 8-247,1-1 0,-1 1 0,0 0 1,0 0-1,0 0 0,-1 0 0,0 1 0,0-1 1,1 1-1,-2 0 0,1 0 0,0 0 0,-1 1 1,1-1-1,-1 1 0,0 0 0,0 1 1,1-1-1,-1 1 0,-1 0 247,0 0-2389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2.283"/>
    </inkml:context>
    <inkml:brush xml:id="br0">
      <inkml:brushProperty name="width" value="0.1" units="cm"/>
      <inkml:brushProperty name="height" value="0.1" units="cm"/>
      <inkml:brushProperty name="color" value="#004F8B"/>
    </inkml:brush>
  </inkml:definitions>
  <inkml:trace contextRef="#ctx0" brushRef="#br0">175 19 1280,'0'0'3832,"-9"-2"483,-14-1-2432,20 3-1837,0 0 0,0 0 0,0 0 0,0 0 0,0 0-1,1 1 1,-1 0 0,0-1 0,0 1 0,1 0 0,-1 0-1,0 1 1,1-1 0,-1 0 0,1 1 0,0 0 0,-3 1-46,0 2 182,-1 1 1,1-1 0,0 1 0,1 0 0,-1 0-1,1 0 1,-1 4-183,-4 7 345,1 0 0,1 0 0,1 1 0,0 0 0,-1 13-345,3-12-121,2 0 0,0 1 0,1-1 0,1 1 0,1-1 0,2 13 121,-3-31-43,0 0 0,1 0-1,-1 1 1,1-2 0,-1 1-1,1 0 1,-1 0 0,1 0 0,0 0-1,-1 0 1,1 0 0,0-1-1,0 1 1,0 0 0,-1-1-1,1 1 1,0 0 0,0-1-1,0 1 1,0-1 0,0 1-1,0-1 1,0 0 0,1 0 43,34 5-660,-29-5 652,0-1 0,0 1 0,-1-1 0,1-1 0,-1 1 0,1-1 0,-1 0 0,0 0 0,2-2 8,0-2 33,0 0 0,0-1 0,-1 0 0,0-1-1,0 1 1,-1-1 0,0-1 0,0 1 0,-1-1-1,0 0 1,-1 0 0,0-1 0,0 1 0,0-4-33,0-2 6,0 0 1,-1 0-1,-1-1 1,-1 1 0,0-1-1,-1 1 1,0-1 0,-1 1-1,-2-4-6,3 16-3,-1 0 0,0 0 0,0 0 0,-1 0 0,1 0-1,-1 0 1,1 1 0,-1-1 0,0 0 0,0 1 0,0-1 0,0 1 0,-1 0-1,1 0 1,0 0 0,-1 0 0,0 0 0,1 0 0,-2 0 3,-2-1-551,0 0-1,-1 0 1,0 0-1,1 1 1,-1-1 0,0 2-1,0-1 1,-2 1 551,-2 0-2333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3.184"/>
    </inkml:context>
    <inkml:brush xml:id="br0">
      <inkml:brushProperty name="width" value="0.1" units="cm"/>
      <inkml:brushProperty name="height" value="0.1" units="cm"/>
      <inkml:brushProperty name="color" value="#004F8B"/>
    </inkml:brush>
  </inkml:definitions>
  <inkml:trace contextRef="#ctx0" brushRef="#br0">124 23 3569,'0'-1'344,"0"0"1,0 1-1,0-1 0,0 0 1,0 0-1,-1 0 1,1 1-1,0-1 0,0 0 1,-1 1-1,1-1 1,0 0-1,-1 1 1,1-1-1,-1 0 0,1 1 1,-1-1-1,0 1 1,1-1-1,-1 1 0,1-1 1,-1 1-1,0-1-344,-20-5 2880,18 6-2820,1 0 0,-1 0 0,0 0 0,1 0 0,-1 1 0,0-1 0,1 1 0,-1 0 1,1 0-1,-1-1 0,1 2 0,-1-1 0,1 0 0,0 0 0,-1 1 0,0 0-60,-2 4 22,0 0 0,1 1-1,0-1 1,0 1-1,0 0 1,0 0 0,1 0-1,1 1 1,-1-1 0,1 1-1,0 0 1,1-1-1,-1 6-21,-1 19 3,2 0 0,1 24-3,0-23-40,1-31 22,-1 0-1,0 1 1,1-1-1,-1 1 1,1-1 0,0 0-1,0 0 1,0 1-1,0-1 1,0 0 0,1 0-1,-1 0 1,1 0-1,-1 0 1,1-1-1,0 1 1,-1 0 0,1-1-1,0 1 1,0-1-1,0 0 1,0 0 0,0 1-1,1-1 1,-1-1-1,0 1 1,0 0 0,1 0-1,-1-1 1,1 1-1,-1-1 1,0 0 0,3 0 18,0 1-3,-1-1 1,1 1-1,0-1 1,0-1 0,-1 1-1,1 0 1,0-1-1,-1 0 1,1 0 0,0-1-1,-1 1 1,1-1-1,-1 0 1,0 0 0,0-1-1,0 1 1,0-1 2,4-4 51,-1-1 1,0 0-1,-1-1 1,0 1-1,0-1 1,-1 0-1,0-1 1,0 1-1,-1-1 1,-1 0-1,0 0 0,0 0 1,-1 0-1,0-1 1,0 1-1,-1-1 1,-1 1-1,0-1 1,0 0-1,-1 1 1,-1 0-1,0-3-51,1 10 27,0 0 0,0 1-1,0-1 1,0 0 0,0 0 0,-1 1 0,1-1-1,-1 1 1,0 0 0,0-1 0,0 1 0,0 0-1,0 0 1,0 0 0,-1 0 0,1 1-1,-1-1 1,1 0 0,-2 0-27,-25-9-1266,0 7-4954,23 4-32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4.520"/>
    </inkml:context>
    <inkml:brush xml:id="br0">
      <inkml:brushProperty name="width" value="0.1" units="cm"/>
      <inkml:brushProperty name="height" value="0.1" units="cm"/>
      <inkml:brushProperty name="color" value="#004F8B"/>
    </inkml:brush>
  </inkml:definitions>
  <inkml:trace contextRef="#ctx0" brushRef="#br0">1 30 4441,'3'18'8467,"5"5"-4092,30 56-4438,-13-31 585,-15-25-481,-6-11-28,1-1 0,0 0 0,0 0-1,1-1 1,0 1 0,1-1 0,1 0 0,-1-1-1,5 4-12,-7-10 4,-4-3 7,-1 0 31,0 0 34,0 0 2,1-16 142,4-6-176,2 1 0,0 0 0,1 1 0,1 0 0,11-18-44,18-41-8,-35 72 2,0 0 0,0 0 0,1 1 0,0-1-1,0 1 1,1 0 0,-1 0 0,1 1 0,1-1-1,-1 1 1,1 0 0,0 1 0,0-1 0,1 1 6,4-1-433,-2 2-4245,-8 3-856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8.833"/>
    </inkml:context>
    <inkml:brush xml:id="br0">
      <inkml:brushProperty name="width" value="0.1" units="cm"/>
      <inkml:brushProperty name="height" value="0.1" units="cm"/>
      <inkml:brushProperty name="color" value="#004F8B"/>
    </inkml:brush>
  </inkml:definitions>
  <inkml:trace contextRef="#ctx0" brushRef="#br0">161 20 3449,'0'0'1115,"0"0"-287,0 0-5,0 0-77,-10-2 7103,-35 2-6793,37 5-1059,0 1 0,1-1 1,-1 2-1,1-1 0,0 1 0,1 0 0,0 1 1,0-1-1,1 1 0,-1 0 0,2 1 1,-1-1-1,1 1 0,1 0 0,-1 0 0,1 0 1,1 0-1,0 1 0,0-1 0,1 1 0,0 9 3,1-15-63,0-1-1,0 1 0,0 0 0,1-1 0,-1 1 0,1 0 0,0-1 0,0 1 1,0 0-1,0-1 0,1 0 0,0 1 0,-1-1 0,1 0 0,1 0 1,-1 0-1,0 0 0,1 0 0,-1 0 0,1-1 0,0 1 0,0-1 0,0 0 1,0 0-1,0 0 0,0 0 0,1 0 0,-1-1 0,1 0 0,-1 1 1,1-1-1,-1 0 0,1-1 0,0 1 0,0-1 0,2 0 64,0 1-20,0-1-1,0 0 0,0 0 1,-1 0-1,1-1 0,0 0 1,0 0-1,0-1 0,0 0 1,-1 1-1,1-2 1,-1 1-1,1-1 0,-1 0 1,0 0-1,0 0 0,1-3 21,0 1 38,-1-1 0,0 0 0,0 0 0,0 0 0,-1-1 0,0 1-1,0-1 1,-1 0 0,0 0 0,0-1 0,-1 1 0,1-1 0,-1-1-38,0-2-14,0 1 0,0-1 0,-1-1 0,0 1 0,-1-10 14,0 17-3,-1 0-1,1 1 1,0-1-1,-1 0 0,0 1 1,0-1-1,0 1 1,-1-1-1,1 1 1,-1-1-1,1 1 1,-1 0-1,0 0 0,-1 0 1,1 0-1,0 0 1,-1 0-1,-2-1 4,0 0-492,-1 0-1,0 1 1,0 0-1,0 1 1,0-1-1,0 1 1,0 0-1,-1 1 1,1 0-1,-1 0 1,1 0-1,-1 0 1,0 1-1,-6 1 493,6-1-3724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9.750"/>
    </inkml:context>
    <inkml:brush xml:id="br0">
      <inkml:brushProperty name="width" value="0.1" units="cm"/>
      <inkml:brushProperty name="height" value="0.1" units="cm"/>
      <inkml:brushProperty name="color" value="#004F8B"/>
    </inkml:brush>
  </inkml:definitions>
  <inkml:trace contextRef="#ctx0" brushRef="#br0">6 1 5097,'0'0'1961,"0"0"-803,0 0-236,0 0 320,0 0 23,0 0-326,0 0-299,0 14 327,-5 210 209,5-223-1183,0-1-1,1 1 1,-1 0-1,1 0 1,0 0 0,-1 0-1,1 0 1,-1-1-1,1 1 1,0 0-1,0-1 1,-1 1-1,1 0 1,0-1 0,0 1-1,0-1 1,0 1-1,0-1 1,0 0-1,0 1 1,0-1-1,0 0 1,0 1-1,0-1 1,0 0 0,0 0-1,0 0 1,0 0-1,0 0 1,0 0-1,0-1 8,42 0-13,-37 1 83,7-3 35,-1 0 0,0 0 1,0-1-1,-1 0 0,1-1 1,-1-1-1,0 0 0,5-4-105,20-9-1562,-2 4-3396,-27 13-980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0.236"/>
    </inkml:context>
    <inkml:brush xml:id="br0">
      <inkml:brushProperty name="width" value="0.1" units="cm"/>
      <inkml:brushProperty name="height" value="0.1" units="cm"/>
      <inkml:brushProperty name="color" value="#004F8B"/>
    </inkml:brush>
  </inkml:definitions>
  <inkml:trace contextRef="#ctx0" brushRef="#br0">1 0 5025,'0'0'2353,"0"3"-1257,0 8-624,5 5 352,-5 3 264,0 2-432,0 0-127,0 1 7,0-1-88,0 1-296,0-4 8,0-2-152,0-2-8,0-6-336,0-8-1673,0 0-991,0 0-4858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0.599"/>
    </inkml:context>
    <inkml:brush xml:id="br0">
      <inkml:brushProperty name="width" value="0.1" units="cm"/>
      <inkml:brushProperty name="height" value="0.1" units="cm"/>
      <inkml:brushProperty name="color" value="#004F8B"/>
    </inkml:brush>
  </inkml:definitions>
  <inkml:trace contextRef="#ctx0" brushRef="#br0">0 32 6129,'0'0'1819,"0"0"-838,0 0-296,0 0-134,0 0-211,28 0 1367,-11 0-1148,104-3 1991,-100 1-2955,1-1 0,-1 0 0,0-2 1,11-4 404,-16 5-2570,-5 1-1625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3.711"/>
    </inkml:context>
    <inkml:brush xml:id="br0">
      <inkml:brushProperty name="width" value="0.1" units="cm"/>
      <inkml:brushProperty name="height" value="0.1" units="cm"/>
      <inkml:brushProperty name="color" value="#004F8B"/>
    </inkml:brush>
  </inkml:definitions>
  <inkml:trace contextRef="#ctx0" brushRef="#br0">33 168 4097,'-31'61'1379,"30"-60"-1509,1-1-264,0 0-112,1-30-1473,1 20 1826,1-1 0,0 1 0,1 0 0,0 0 0,1 0 0,0 1 0,0-1 0,1 1-1,4-5 154,9-10 1306,1 0 0,16-13-1306,-36 36 42,1 0 0,-1 0 0,1 1-1,-1-1 1,1 0 0,-1 1 0,1-1 0,0 1 0,-1-1 0,1 1 0,0-1 0,-1 1 0,1-1 0,0 1 0,-1-1 0,1 1 0,0 0-1,0-1 1,0 1 0,-1 0 0,1 0 0,0 0 0,0 0 0,0 0 0,0 0 0,-1 0 0,1 0 0,0 0 0,0 0 0,0 0 0,0 0-1,-1 1 1,1-1 0,0 0 0,0 1 0,0-1 0,-1 0 0,1 1 0,0-1 0,-1 1 0,1-1 0,0 1 0,-1-1 0,1 1 0,-1 0-1,1-1 1,-1 1 0,1 0 0,-1 0 0,1-1 0,-1 1 0,0 0 0,1 0 0,-1-1 0,0 1 0,0 0 0,1 0-42,9 51 394,-10-48-320,5 76 446,-4 33-520,-1-85-2369,0-28-485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1.187"/>
    </inkml:context>
    <inkml:brush xml:id="br0">
      <inkml:brushProperty name="width" value="0.1" units="cm"/>
      <inkml:brushProperty name="height" value="0.1" units="cm"/>
      <inkml:brushProperty name="color" value="#004F8B"/>
    </inkml:brush>
  </inkml:definitions>
  <inkml:trace contextRef="#ctx0" brushRef="#br0">161 1 7034,'0'0'3892,"0"0"-2343,0 0-920,0 0-123,-23 4 502,17 1-1003,1 0 0,-1 1 1,1-1-1,0 1 0,0 0 1,1 0-1,-1 0 0,1 1 1,1 0-1,-1-1 0,1 1 1,0 0-1,1 1 0,0-1 1,0 0-1,0 1 0,1 0 1,0-1-1,1 1 0,0 0-5,0-6-28,1 0 0,0 0 0,0 0-1,0 0 1,0 0 0,0-1-1,0 1 1,0 0 0,1 0-1,-1-1 1,1 1 0,-1-1-1,1 0 1,-1 1 0,1-1-1,0 0 1,0 0 0,0 0-1,0 0 29,0 0 15,0 1-1,0-1 0,1 0 0,-1 1 0,-1-1 0,1 1 1,0-1-1,0 1 0,-1 0 0,1 0 0,-1 0 0,1 0 1,-1 0-1,0 0 0,0 0 0,0 0 0,0 1 0,0-1 1,0 0-1,0 1-14,-1 2 94,0-1 0,0 1 0,-1-1 0,1 1 1,-1-1-1,0 0 0,0 1 0,-1-1 0,1 0 0,-1 0 1,0 0-1,0 0 0,-1 2-94,-3 1 47,-1 0 1,0 0-1,0 0 0,0 0 0,-6 2-47,12-8 1,-9 7-222,-20 17 349,11-7-4210,13-13-296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7.878"/>
    </inkml:context>
    <inkml:brush xml:id="br0">
      <inkml:brushProperty name="width" value="0.1" units="cm"/>
      <inkml:brushProperty name="height" value="0.1" units="cm"/>
      <inkml:brushProperty name="color" value="#004F8B"/>
    </inkml:brush>
  </inkml:definitions>
  <inkml:trace contextRef="#ctx0" brushRef="#br0">11 189 56,'-2'2'10295,"2"-2"-10180,0 0-1,0 0 1,-1 0 0,1 0 0,0 1 0,0-1 0,0 0 0,0 0 0,-1 0 0,1 0 0,0 0-1,0 0 1,0 1 0,-1-1 0,1 0 0,0 0 0,0 0 0,-1 0 0,1 0 0,0 0 0,0 0 0,0 0-1,-1 0 1,1 0 0,0 0 0,0 0 0,-1 0 0,1 0 0,0 0 0,0 0 0,0 0 0,-1-1-1,1 1 1,0 0 0,0 0 0,0 0 0,-1 0 0,1 0 0,0 0 0,0-1 0,0 1 0,0 0-115,0-5 46,1 0 1,-1 0 0,2 0-1,-1 0 1,0 0 0,1 0-1,0 0 1,0 1 0,1-1-1,-1 1 1,1-1 0,0 1-47,44-55 56,-10 12 57,-21 32-200,-15 14 54,-1 1-19,0 0-1,0 0 41,0 0-1,0 0 1,0-1 0,0 1 0,0 0 0,0-1 0,0 1 0,0 0 0,0 0 0,0-1-1,0 1 1,1 0 0,-1 0 0,0-1 0,0 1 0,0 0 0,1 0 0,-1 0 0,0-1-1,0 1 1,0 0 0,1 0 0,-1 0 0,0 0 0,0 0 0,1-1 0,-1 1-1,0 0 1,1 0 0,-1 0 0,0 0 0,0 0 0,1 0 0,-1 0 0,0 0 0,1 0-1,-1 0 1,0 0 0,0 0 0,1 0 0,-1 0 0,0 0 0,0 0 0,1 1 0,-1-1-1,0 0 1,1 0 0,-1 0 0,0 0 0,0 0 0,0 1 0,1-1 0,-1 0 12,12 7-196,-6 2 195,0 0 0,0 0-1,-1 0 1,0 1 0,-1 0-1,0 0 1,0 0 0,-1 1-1,-1-1 1,1 1-1,-2 0 1,0-1 0,0 5 1,5 27-167,-6-41 115,0-1-48,0 0 42,1 1-1,-1-1 1,1 0-1,-1 0 1,1 0-1,-1 0 1,1 0-1,-1 0 1,1 0-1,-1 0 0,1 0 1,-1 0-1,1 0 1,-1 0-1,1 0 1,-1 0-1,1 0 1,-1 0-1,1-1 1,-1 1-1,1 0 1,-1 0-1,1-1 1,-1 1-1,0 0 1,1-1-1,-1 1 1,1 0-1,-1-1 1,0 1-1,1-1 1,-1 1-1,0 0 1,0-1-1,1 1 1,-1-1-1,0 1 1,0-1-1,0 1 1,1-1-1,-1 1 1,0-1-1,0 1 1,0-1-1,0 1 1,0-1-1,0 1 1,0-1-1,0 1 1,0-1-1,-1 1 1,1-1-1,0 1 1,0-1-1,0 1 59,0-1 103,0 1-63,0 0 8,-32-11 2363,-57 6-1407,50 5-4348,28 0 967,5 0-3316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9.381"/>
    </inkml:context>
    <inkml:brush xml:id="br0">
      <inkml:brushProperty name="width" value="0.1" units="cm"/>
      <inkml:brushProperty name="height" value="0.1" units="cm"/>
      <inkml:brushProperty name="color" value="#004F8B"/>
    </inkml:brush>
  </inkml:definitions>
  <inkml:trace contextRef="#ctx0" brushRef="#br0">140 1 6465,'-19'0'7116,"-4"0"-4732,21 0-2340,0 1 1,0-1 0,0 1-1,0 0 1,0-1 0,0 1-1,0 0 1,0 0 0,0 1-1,0-1 1,0 0-1,1 1 1,-1-1 0,1 1-1,-1-1 1,1 1 0,-1 0-1,1 0 1,0-1 0,0 1-1,0 0 1,0 1-45,-24 52 293,18-36-276,1-5-18,1 1-1,1 0 1,0 0 0,1 0-1,1 0 1,0 1 0,1-1-1,1 8 2,0-20-22,1-1-1,-1 0 0,1 0 1,-1 0-1,1 0 0,0-1 1,-1 1-1,1 0 1,0 0-1,0 0 0,1 0 1,-1-1-1,0 1 0,1-1 1,-1 1-1,1-1 0,-1 1 1,1-1-1,-1 0 0,1 0 1,0 0-1,0 0 0,0 0 1,0 0-1,0 0 0,-1-1 1,1 1-1,1-1 1,-1 1-1,1-1 23,11 3-48,0-1-1,0 0 1,0-1 0,3-1 48,-9 1 10,19 0-348,1-1 0,0-1 0,-1-1 1,0-2-1,1 0 0,-1-2 0,-1-1 1,25-10 337,-16 1-4232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0.328"/>
    </inkml:context>
    <inkml:brush xml:id="br0">
      <inkml:brushProperty name="width" value="0.1" units="cm"/>
      <inkml:brushProperty name="height" value="0.1" units="cm"/>
      <inkml:brushProperty name="color" value="#004F8B"/>
    </inkml:brush>
  </inkml:definitions>
  <inkml:trace contextRef="#ctx0" brushRef="#br0">16 0 4913,'0'0'2167,"0"0"-704,0 0-539,0 0-231,0 0-245,0 0-146,2 3 0,16 16 1170,1 0 0,18 14-1472,20 20 1125,-24-20-294,-2 2 1,21 32-832,-44-56 69,-1 1 1,0 1-1,0-1 1,-1 1-1,-1 0 1,0 1-1,-1-1 0,0 1 1,-1 0-1,-1 0 1,1 7-70,-3-7 24,0 1 1,0-1-1,-1 1 1,-1-1 0,0 0-1,-1 1 1,-1-1-1,0 0 1,-1-1-1,-1 2-24,-5 6 43,0-1-1,-1 0 0,-1-1 0,0 0 0,-16 15-42,5-8-66,-1-1 1,-1-1-1,-7 4 66,-46 29-5847,56-42-3056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5.450"/>
    </inkml:context>
    <inkml:brush xml:id="br0">
      <inkml:brushProperty name="width" value="0.1" units="cm"/>
      <inkml:brushProperty name="height" value="0.1" units="cm"/>
      <inkml:brushProperty name="color" value="#004F8B"/>
    </inkml:brush>
  </inkml:definitions>
  <inkml:trace contextRef="#ctx0" brushRef="#br0">422 0 5177,'-11'0'2022,"-27"1"2374,33-1-4299,1 1 1,-1-1-1,1 1 1,-1 1-1,1-1 1,0 0-1,-1 1 1,1 0-1,0 0 1,0 0-1,0 1 1,1-1-1,-1 1 1,0 0-1,1 0 1,0 0-1,-3 3-97,-8 11 130,1 1 0,0 1 0,1 0-1,1 1 1,1 0 0,1 0 0,0 1 0,2 1-1,1-1 1,0 1 0,1 3-130,-9 56 61,3 0 0,3 32-61,7-111 5,-31 1023 149,34-982-139,2-1 0,4 13-15,-2-13 15,-2 0 0,-1 13-15,-3 268 453,0-322-426,0-1 18,0 0 0,0 0 98,0 0 4,0 0-25,0 0-40,0 0-33,0 0 3,0 0-9,0 0-21,0 40 177,0-22-181,0-17-13,0 44 126,0 46 545,0-90-660,0-1-1,0 0 1,0 1 0,0-1 0,0 0 0,0 0 0,0 1 0,0-1 0,0 0 0,0 0 0,0 1-1,-1-1 1,1 0 0,0 0 0,0 1 0,0-1 0,0 0 0,-1 0 0,1 0 0,0 1 0,0-1-1,0 0 1,-1 0 0,1 0 0,0 0 0,0 1 0,0-1 0,-1 0 0,1 0 0,0 0 0,0 0-1,-1 0 1,1 0 0,0 0 0,-1 0 0,1 0 0,0 0 0,0 0 0,-1 0 0,1 0 0,0 0-1,0 0 1,-1 0 0,1 0 0,0 0 0,0 0 0,-1 0 0,1 0 0,0-1 0,0 1 0,-1 0-1,1 0 1,0 0 0,0 0 0,0-1 0,-1 1 0,1 0-16,-17-11 106,14 9-117,-9-15-7,0-1-1,2 0 1,0-1-1,1 1 1,1-2-1,1 1 1,1-1-1,-2-10 19,-5-5 119,11 30-102,0 1 0,0-1 1,0 0-1,1 0 1,0 0-1,0 0 0,0 0 1,0-4-18,1 9 2,0 0-7,-1 1 1,1-1-1,-1 1 0,1-1 0,0 1 0,-1-1 1,1 1-1,0-1 0,-1 1 0,1-1 0,0 1 0,0-1 1,0 1-1,-1-1 0,1 1 0,0-1 0,0 1 1,0 0-1,0-1 0,0 1 0,0-1 0,0 1 0,0 0 1,0-1-1,0 1 0,1-1 0,-1 1 0,0-1 0,0 1 1,0-1-1,1 1 0,-1-1 0,0 1 0,1-1 1,-1 1-1,0-1 0,1 1 0,-1-1 0,1 1 5,16 33-262,-13-27 236,104 222 117,-70-168-120,-35-60 23,-2-1 16,-1 0 15,0 0 12,0 0-17,0 0 11,0 0-8,0 0 2,0 0-13,0 0-13,0 0-46,0-41-239,1 15 298,0 0-1,2 0 0,1 0 0,6-20-11,-7 32 5,1 0-1,1 1 1,0 0-1,1 0 1,1 0-1,0 1 1,0-1-1,1 2 1,7-8-5,-10 13-61,0 1 0,1-1 0,0 1 1,0 0-1,1 0 0,-1 1 0,1 0 0,0 0 1,0 0-1,0 1 0,0 0 0,1 1 61,-7 2-1943,-1 0-3058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36.585"/>
    </inkml:context>
    <inkml:brush xml:id="br0">
      <inkml:brushProperty name="width" value="0.1" units="cm"/>
      <inkml:brushProperty name="height" value="0.1" units="cm"/>
      <inkml:brushProperty name="color" value="#004F8B"/>
    </inkml:brush>
  </inkml:definitions>
  <inkml:trace contextRef="#ctx0" brushRef="#br0">187 0 1096,'0'0'4088,"0"0"-2591,0 0-835,0 0 29,0 0 21,0 0 37,0 0 153,0 0 91,0 0 156,0 0-80,0 0-157,0 0-169,0 0-179,0 0-93,0 0-99,0 0-9,0 0-91,0 0-20,0 0-35,-21 30 234,1 22-464,2 2-1,2 0 0,3 1 1,3 0-1,-4 52 14,5 43 6,10 126-6,2-96 12,7 52 15,1-2-1,5 24 1,-13-206-16,1-1 1,3 0 0,4 9-12,8 57 15,-9-44-41,-4-32 39,-1 1 1,-2 0 0,-2 1-14,-1-39-13,0 1 1,0-1 0,0 0-1,0 0 1,0 1-1,0-1 1,0 0-1,0 0 1,0 0 0,0 1-1,-1-1 1,1 0-1,0 0 1,0 0-1,0 1 1,0-1-1,0 0 1,-1 0 0,1 0-1,0 0 1,0 0-1,0 1 1,-1-1-1,1 0 1,0 0-1,0 0 1,-1 0 0,1 0-1,0 0 1,0 0-1,0 0 1,-1 0-1,1 0 1,0 0-1,0 0 1,-1 0 0,1 0-1,0 0 1,0 0-1,-1 0 1,1 0-1,0 0 1,0 0 0,0-1-1,-1 1 1,1 0-1,0 0 1,0 0-1,0 0 1,-1 0-1,1 0 1,0-1 0,0 1-1,0 0 1,0 0-1,0 0 1,-1-1-1,1 1 1,0 0-1,0 0 1,0 0 12,-24-21-118,-25-32 239,47 51-152,-11-13-72,1-2 0,0 1 0,1-2 0,-3-8 103,1 3 35,7 13-32,4 9 6,1 0 0,0-1 0,1 1 0,-1-1 0,0 1 0,0-1 0,1 0 0,-1 1 0,0-1 0,1 1 0,0-1 0,-1 0 0,1 0 0,0 0-9,0 1 7,0 1 5,0 0 12,0 0-15,0 0-25,0 0-35,0 0 19,0 0-36,0 0 18,0 0 3,0 0-96,7 22-279,42 34 485,-35-41-49,0 0 1,-1 0-1,8 14-14,47 78 86,-67-104-77,-1-3 30,0 0-26,5-38-328,-5 9 437,0-4-49,1 0 0,4-27-73,-3 49 1,1-1 1,0 1-1,0 0 1,1 0-1,0 0 1,1 0 0,1 1-1,-1 0 1,7-8-2,-2 5-5,1 1 1,0 0-1,1 1 1,0 0-1,5-2 5,39-39-24,-43 29-2516,-11 17-212,-1 0-4468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3.581"/>
    </inkml:context>
    <inkml:brush xml:id="br0">
      <inkml:brushProperty name="width" value="0.1" units="cm"/>
      <inkml:brushProperty name="height" value="0.1" units="cm"/>
      <inkml:brushProperty name="color" value="#004F8B"/>
    </inkml:brush>
  </inkml:definitions>
  <inkml:trace contextRef="#ctx0" brushRef="#br0">1 1 2497,'5'59'3910,"3"-1"0,2 0 1,5 9-3911,1 8 1626,-2-26-3363,-10-39 762,-1 1-1,0 0 1,0 0-1,-1 0 1,-1 0-1,0 4 976,-1-15-4935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4.006"/>
    </inkml:context>
    <inkml:brush xml:id="br0">
      <inkml:brushProperty name="width" value="0.1" units="cm"/>
      <inkml:brushProperty name="height" value="0.1" units="cm"/>
      <inkml:brushProperty name="color" value="#004F8B"/>
    </inkml:brush>
  </inkml:definitions>
  <inkml:trace contextRef="#ctx0" brushRef="#br0">0 273 6689,'0'0'1114,"1"-1"-917,-1 0 1,0 0-1,0 0 1,1 1-1,-1-1 1,1 0-1,-1 0 1,1 0-1,-1 0 0,1 0 1,-1 1-1,1-1 1,0 0-1,-1 1 1,1-1-1,0 0 1,0 1-1,0-1 0,-1 1 1,2-1-198,88-35 2562,-18 7-2109,-1-2 1,-1-3-1,-1-4-453,-31 14-155,35-21-79,-20 26-3918,-45 19-396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4.376"/>
    </inkml:context>
    <inkml:brush xml:id="br0">
      <inkml:brushProperty name="width" value="0.1" units="cm"/>
      <inkml:brushProperty name="height" value="0.1" units="cm"/>
      <inkml:brushProperty name="color" value="#004F8B"/>
    </inkml:brush>
  </inkml:definitions>
  <inkml:trace contextRef="#ctx0" brushRef="#br0">0 212 8378,'0'0'1656,"0"0"-1312,0 0-336,22-8 160,5-5 24,5-6 648,10 3-191,1-6 319,5 4-480,0-4-192,1 4-184,-12 2-64,6 2-48,0-5-480,-6 6-1849,-10 0-2296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4.792"/>
    </inkml:context>
    <inkml:brush xml:id="br0">
      <inkml:brushProperty name="width" value="0.1" units="cm"/>
      <inkml:brushProperty name="height" value="0.1" units="cm"/>
      <inkml:brushProperty name="color" value="#004F8B"/>
    </inkml:brush>
  </inkml:definitions>
  <inkml:trace contextRef="#ctx0" brushRef="#br0">0 0 8506,'0'0'1384,"0"3"-688,0 13-328,0 3-296,0 7 368,0 1-119,6 0-97,-6-6-224,5-2 0,-5-8-617,0-11-399,0 0-880,0 0-3561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4.048"/>
    </inkml:context>
    <inkml:brush xml:id="br0">
      <inkml:brushProperty name="width" value="0.1" units="cm"/>
      <inkml:brushProperty name="height" value="0.1" units="cm"/>
      <inkml:brushProperty name="color" value="#004F8B"/>
    </inkml:brush>
  </inkml:definitions>
  <inkml:trace contextRef="#ctx0" brushRef="#br0">0 11 1328</inkml:trace>
  <inkml:trace contextRef="#ctx0" brushRef="#br0" timeOffset="1">0 11 1328,'144'-2'4785,"-149"-1"-3816,5 3-257,-11-3-40,1 1-232,4 2 200,-4 0-96,-1 0-184,0 0-96,1 0-264,-6 0-128,5 2-1352,0 4-1385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5.175"/>
    </inkml:context>
    <inkml:brush xml:id="br0">
      <inkml:brushProperty name="width" value="0.1" units="cm"/>
      <inkml:brushProperty name="height" value="0.1" units="cm"/>
      <inkml:brushProperty name="color" value="#004F8B"/>
    </inkml:brush>
  </inkml:definitions>
  <inkml:trace contextRef="#ctx0" brushRef="#br0">31 179 1384,'-27'-117'5381,"26"115"-5292,1 1 0,-1-1-1,1 0 1,-1 0-1,1 0 1,-1 1 0,1-1-1,0 0 1,0 0 0,0 0-1,0 0 1,0 1-1,1-1 1,-1 0 0,0 0-1,1 0 1,-1 1-1,1-1 1,0 0 0,0 1-1,0-1 1,-1 0-1,1 1 1,1-1 0,-1 1-1,0-1 1,0 1-1,1 0 1,-1 0 0,0-1-1,1 1 1,-1 0-1,1 0 1,0 0 0,0 0-89,4 0 103,-1 0 1,1-1 0,0 2-1,0-1 1,-1 1 0,1 0 0,0 0-1,5 1-103,3 0 584,7-1-160,-8-1-216,0 1 0,1 1 0,-1 0 0,0 0 0,0 1 0,10 4-208,-20-5 41,1 0 0,-1 0 0,-1 1 0,1-1 1,0 1-1,0 0 0,-1 0 0,1 0 0,-1 0 1,1 0-1,-1 1 0,0-1 0,0 1 0,0-1 0,0 1 1,0 0-1,-1 0 0,1-1 0,-1 1 0,0 0 0,0 1 1,0-1-1,0 0 0,0 0 0,-1 0 0,1 1 1,-1-1-1,0 0 0,0 0 0,-1 1-41,2 5 14,-1-1 0,0 0 0,-1 0 0,0 1 0,0-1 0,-1 0-1,0 0 1,-1 0 0,1 0 0,-2-1 0,1 1 0,-1-1 0,0 0 0,0 0 0,-1 0 0,0 0 0,0-1 0,-1 0-1,1 0 1,-2 0 0,1-1 0,0 0 0,-5 2-14,-4 4-64,-1-2-1,0 0 0,-9 4 65,9-6-303,14 1-6124,2-8 3325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5.528"/>
    </inkml:context>
    <inkml:brush xml:id="br0">
      <inkml:brushProperty name="width" value="0.1" units="cm"/>
      <inkml:brushProperty name="height" value="0.1" units="cm"/>
      <inkml:brushProperty name="color" value="#004F8B"/>
    </inkml:brush>
  </inkml:definitions>
  <inkml:trace contextRef="#ctx0" brushRef="#br0">0 0 1800,'0'0'6970,"0"0"-6066,5 8-584,6 16 72,0 3-160,-1 5 408,1 0-175,0-3-297,-6-2-152,1-3-16,-1-5-785,-5-8-887,0-3-1561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5.877"/>
    </inkml:context>
    <inkml:brush xml:id="br0">
      <inkml:brushProperty name="width" value="0.1" units="cm"/>
      <inkml:brushProperty name="height" value="0.1" units="cm"/>
      <inkml:brushProperty name="color" value="#004F8B"/>
    </inkml:brush>
  </inkml:definitions>
  <inkml:trace contextRef="#ctx0" brushRef="#br0">0 104 10410,'0'-2'1393,"5"-4"-1137,6-4-128,0-4-24,5-5-56,5 3 0,-5 0-48,0 6 0,0 2-56,-5 5-737,-11 3-519,5 0-912,-5 16-1945</inkml:trace>
  <inkml:trace contextRef="#ctx0" brushRef="#br0" timeOffset="1">0 104 1400,'64'126'10162,"-64"-126"-9425,0 0-689,11 0-40,-6 0-8,6 0 0,-6-8 0,6 3-96,-6 2-721,1 0-455,-6 3-168,0 0-321,0 0-2471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6.214"/>
    </inkml:context>
    <inkml:brush xml:id="br0">
      <inkml:brushProperty name="width" value="0.1" units="cm"/>
      <inkml:brushProperty name="height" value="0.1" units="cm"/>
      <inkml:brushProperty name="color" value="#004F8B"/>
    </inkml:brush>
  </inkml:definitions>
  <inkml:trace contextRef="#ctx0" brushRef="#br0">0 94 6305,'5'0'1065,"6"0"-873,0 0 200,5 0-56,0 0 416,5-8-200,-5-6-352,6-2-200,-1-8-336,0 5-1720,-15 6-5346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6.964"/>
    </inkml:context>
    <inkml:brush xml:id="br0">
      <inkml:brushProperty name="width" value="0.1" units="cm"/>
      <inkml:brushProperty name="height" value="0.1" units="cm"/>
      <inkml:brushProperty name="color" value="#004F8B"/>
    </inkml:brush>
  </inkml:definitions>
  <inkml:trace contextRef="#ctx0" brushRef="#br0">12 415 3729,'-1'-1'209,"0"1"1,0-1 0,0 0-1,0 0 1,1 0 0,-1 0-1,0 0 1,0 0 0,1-1-1,-1 1 1,1 0 0,-1 0-1,1 0 1,-1-1 0,1 1-1,0 0 1,-1-1 0,1 1-1,0 0 1,0 0 0,0-1-1,0 1 1,0 0 0,0-1-1,1 0-209,-1-51-229,1 38 655,-1-12-111,2 0-1,1-1 1,1 1-1,6-22-314,-6 34 47,0 1-1,1-1 1,1 1-1,0 1 1,1-1-1,1 1 1,0 0-1,1 1 1,6-7-47,-15 17-9,1 1-1,0 0 1,0 0 0,0 0 0,0 0 0,1 0 0,-1 0 0,0 0-1,0 0 1,1 0 0,-1 1 0,0-1 0,1 0 0,-1 1 0,1-1-1,-1 1 1,1 0 0,-1-1 0,1 1 0,-1 0 0,1 0 0,-1 0-1,1 0 1,-1 0 0,2 1 9,-1 0-36,1 0 1,-1 0-1,0 0 0,0 0 1,0 1-1,0-1 0,0 1 0,0 0 1,0-1-1,-1 1 0,1 0 1,-1 0-1,1 0 0,0 2 36,3 5-104,0 0 1,0 0-1,-1 1 0,0-1 0,-1 1 0,0 0 1,0 4 103,19 101 218,-12-58-151,-10-56-7,0-1 65,0 0 22,-1-2-138,1 0-1,-1 0 0,1 0 1,-1 0-1,0 0 0,0 0 1,0 0-1,0 0 0,0 0 1,0 1-1,-2-3-8,-16-18 19,-36-36 109,51 55-125,1 0 1,-1 0-1,0 1 1,0-1-1,-1 1 1,1 0-1,0 0 1,-1 0 0,1 0-1,-1 1 1,0 0-1,1 0 1,-1 0-1,-4 0-3,8 2-35,0 0-1,0 1 1,1-1-1,-1 0 1,0 0-1,1 1 1,-1-1-1,1 0 1,0 1-1,-1-1 1,1 0-1,0 1 1,0-1-1,0 1 1,0-1-1,0 0 1,0 1-1,0-1 1,0 0-1,1 1 1,-1 0 35,0 3-242,0 21-2053,0-4-3397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7.534"/>
    </inkml:context>
    <inkml:brush xml:id="br0">
      <inkml:brushProperty name="width" value="0.1" units="cm"/>
      <inkml:brushProperty name="height" value="0.1" units="cm"/>
      <inkml:brushProperty name="color" value="#004F8B"/>
    </inkml:brush>
  </inkml:definitions>
  <inkml:trace contextRef="#ctx0" brushRef="#br0">0 0 9762,'0'0'1310,"0"0"-187,0 0-331,0 0-481,0 0-171,1 8 296,5 34 672,-2 0 0,-1 31-1108,5 52 196,-8-122-205,1-1 1,-1 0-1,1 1 0,-1-1 1,1 1-1,0-1 0,0 0 1,0 0-1,0 1 0,0-1 1,0 0-1,1 0 0,-1 0 1,1 0-1,-1 0 0,1-1 1,0 1-1,0 0 0,0-1 1,0 0-1,0 1 0,0-1 1,0 0-1,0 0 0,1 0 1,-1 0-1,0 0 0,1 0 1,-1-1-1,0 1 0,1-1 1,-1 0-1,1 0 0,-1 0 1,1 0-1,-1 0 0,0 0 1,1-1-1,-1 1 0,1-1 1,0 0 8,15-3-367,1-1 1,-1-1-1,0 0 1,-1-2-1,5-2 367,3-1-1339,13-4-1363,-5 2-1618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8.085"/>
    </inkml:context>
    <inkml:brush xml:id="br0">
      <inkml:brushProperty name="width" value="0.1" units="cm"/>
      <inkml:brushProperty name="height" value="0.1" units="cm"/>
      <inkml:brushProperty name="color" value="#004F8B"/>
    </inkml:brush>
  </inkml:definitions>
  <inkml:trace contextRef="#ctx0" brushRef="#br0">6 86 7586,'-5'0'3112,"5"0"-2216,0 0 321,0-2-953,0-4-256,0 1 40,11-3 224,5-3 112,0 3-120,5-3-24,-10 1-240,5-1 104,0 6-104,-5-1-80,-1 4-1152,-4 2-1553,-6 0-3408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28.450"/>
    </inkml:context>
    <inkml:brush xml:id="br0">
      <inkml:brushProperty name="width" value="0.1" units="cm"/>
      <inkml:brushProperty name="height" value="0.1" units="cm"/>
      <inkml:brushProperty name="color" value="#004F8B"/>
    </inkml:brush>
  </inkml:definitions>
  <inkml:trace contextRef="#ctx0" brushRef="#br0">0 0 4537</inkml:trace>
  <inkml:trace contextRef="#ctx0" brushRef="#br0" timeOffset="1">0 0 4537,'54'88'4321,"-54"-88"-3873,0 0 200,0 0-648,0 0-24,0 0 16,0 0 8,5 0 56,6 0 96,5 0 208,-5 0 176,5-8 112,5 3-487,0-6-161,1-2-112,-1 2-1745,-10 1-4008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39.770"/>
    </inkml:context>
    <inkml:brush xml:id="br0">
      <inkml:brushProperty name="width" value="0.1" units="cm"/>
      <inkml:brushProperty name="height" value="0.1" units="cm"/>
      <inkml:brushProperty name="color" value="#004F8B"/>
    </inkml:brush>
  </inkml:definitions>
  <inkml:trace contextRef="#ctx0" brushRef="#br0">11 8 4609,'0'0'1150,"-7"-7"2882,3 6 2895,7 14-6879,0-1 0,0 0 1,1 0-1,1 0 0,0 0 0,1-1 0,0 1 0,1-2 0,5 8-48,12 23 38,-6-10-379,16 36 673,-32-62-1186,-1 0-1,1 0 1,-1 1-1,0-1 1,0 1-1,0-1 0,-1 2 855,0-7-3044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0.435"/>
    </inkml:context>
    <inkml:brush xml:id="br0">
      <inkml:brushProperty name="width" value="0.1" units="cm"/>
      <inkml:brushProperty name="height" value="0.1" units="cm"/>
      <inkml:brushProperty name="color" value="#004F8B"/>
    </inkml:brush>
  </inkml:definitions>
  <inkml:trace contextRef="#ctx0" brushRef="#br0">32 102 6081,'0'-16'891,"-1"11"-491,1 0 0,0-1-1,0 1 1,1 0 0,0-1-1,0 1 1,0 0 0,0 0 0,1-1-400,-1 4 107,1 0-1,-1 0 1,1 0 0,0 0 0,-1 0 0,1 1 0,0-1 0,0 0 0,0 1 0,0 0 0,0 0 0,0-1 0,1 1 0,-1 0 0,0 1 0,0-1 0,1 0 0,-1 1 0,1-1 0,-1 1 0,1 0 0,0 0-107,4-1 144,58-4 637,-64 5-778,1 0 0,0 0-1,-1 0 1,1 0-1,-1 0 1,1 1 0,-1-1-1,1 0 1,-1 1-1,1-1 1,-1 1-1,1-1 1,-1 1 0,0 0-1,1-1 1,-1 1-1,0 0 1,0 0 0,0 0-1,1 0 1,-1 0-1,0 1 1,0-1 0,0 0-1,-1 0 1,1 1-1,0-1 1,0 0 0,-1 1-1,1-1 1,-1 1-1,1-1 1,-1 1-1,0-1 1,1 1 0,-1-1-3,0 3-49,0 0 0,0 0 0,-1 0 0,1 0 0,-1 0 0,0 0 0,0 0 0,0 0 0,-1 0 0,1-1 0,-1 1 0,0-1 0,0 1 1,0-1-1,-1 0 0,0 2 49,-2 0-230,-1 0 1,0-1 0,0 1-1,0-1 1,0 0-1,-1 0 1,1-1 0,-5 2 229,-1 0 3,-1 0 0,1 0 0,-1-1 0,0-1 1,0 0-1,0-1 0,-1 0 0,0-1-3,84 12 860,-39-9-377,0 0 0,-1 2 0,10 4-483,-27-6 73,-1 0 0,1 1 0,-1 0 0,0 1 1,-1 1-1,1 0 0,-1 0 0,-1 1 0,2 1-73,-9-6-349,-1-1 0,1 1-1,0 0 1,-1 0-1,0 0 1,0 0 0,0 0-1,0 0 1,0 1-1,-1-1 1,2 4 349,-2 4-2783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4.579"/>
    </inkml:context>
    <inkml:brush xml:id="br0">
      <inkml:brushProperty name="width" value="0.1" units="cm"/>
      <inkml:brushProperty name="height" value="0.1" units="cm"/>
      <inkml:brushProperty name="color" value="#004F8B"/>
    </inkml:brush>
  </inkml:definitions>
  <inkml:trace contextRef="#ctx0" brushRef="#br0">59 1 6833,'-3'1'403,"0"1"0,0 0-1,0 0 1,0 1 0,0-1-1,1 1 1,-1-1 0,1 1-1,-1 0 1,1 0-1,0 0 1,0 0-403,-1 3 204,0 0 0,0 0-1,1 0 1,0 0 0,0 0-1,0 4-203,-2 11-174,2 0-1,1 0 0,0 17 175,1-30 160,1-6-214,-1 0 1,0 1 0,0-1 0,1 0-1,-1 1 1,1-1 0,0 0 0,0 0-1,0 0 1,0 0 0,0 0 0,0 0-1,0 0 1,1 0 0,-1 0 0,1 0-1,-1-1 1,1 1 0,0-1 0,-1 1-1,1-1 1,0 0 0,1 1 53,52 21-3403,-46-20 2532,17 5-2688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0.804"/>
    </inkml:context>
    <inkml:brush xml:id="br0">
      <inkml:brushProperty name="width" value="0.1" units="cm"/>
      <inkml:brushProperty name="height" value="0.1" units="cm"/>
      <inkml:brushProperty name="color" value="#004F8B"/>
    </inkml:brush>
  </inkml:definitions>
  <inkml:trace contextRef="#ctx0" brushRef="#br0">0 0 3793,'0'0'1848,"5"8"-960,6 8 49,-6 0 167,6 5-408,0 1-72,-1-1-160,-4 3-24,-1-5-336,1 0-104,-6-3-152,0-3-688,0-2-776,0-8-3113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1.135"/>
    </inkml:context>
    <inkml:brush xml:id="br0">
      <inkml:brushProperty name="width" value="0.1" units="cm"/>
      <inkml:brushProperty name="height" value="0.1" units="cm"/>
      <inkml:brushProperty name="color" value="#004F8B"/>
    </inkml:brush>
  </inkml:definitions>
  <inkml:trace contextRef="#ctx0" brushRef="#br0">0 45 5657,'11'0'1721,"-1"-2"-985,6-4 288,0-2-168,6 0-312,-6 3 56,5-3-352,-10 3-120,5 2-128,-11 3 0,1 0-632,-6 0-944,0 8-1425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1.474"/>
    </inkml:context>
    <inkml:brush xml:id="br0">
      <inkml:brushProperty name="width" value="0.1" units="cm"/>
      <inkml:brushProperty name="height" value="0.1" units="cm"/>
      <inkml:brushProperty name="color" value="#004F8B"/>
    </inkml:brush>
  </inkml:definitions>
  <inkml:trace contextRef="#ctx0" brushRef="#br0">0 0 3977,'86'123'1280,"-76"-123"-544,1 0-152,0 0-416,-11 0-168,5-3-1560</inkml:trace>
  <inkml:trace contextRef="#ctx0" brushRef="#br0" timeOffset="1">91 302 4417,'11'0'1224,"5"0"-96,0-5-463,10-3-665,-10 0-24,0 2-2097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2.075"/>
    </inkml:context>
    <inkml:brush xml:id="br0">
      <inkml:brushProperty name="width" value="0.1" units="cm"/>
      <inkml:brushProperty name="height" value="0.1" units="cm"/>
      <inkml:brushProperty name="color" value="#004F8B"/>
    </inkml:brush>
  </inkml:definitions>
  <inkml:trace contextRef="#ctx0" brushRef="#br0">0 286 2657,'2'-52'7482,"-2"39"-7298,2 1 0,0-1 0,1 1-1,0 0 1,0 0 0,4-7-184,0 3-1,1 1 0,0 0 0,0 0 0,2 1-1,3-4 2,-10 14 14,0 0-1,0 0 1,1 1 0,-1-1-1,1 1 1,0 0-1,0 0 1,0 0-1,1 1 1,-1-1-1,1 1 1,-1 0-1,1 0 1,0 1-1,0 0 1,0-1-1,0 1 1,0 1-1,3-1-13,-7 2-8,1-1-1,-1 1 1,1 0-1,-1 0 1,1-1-1,-1 1 1,0 0-1,0 0 1,0 1-1,1-1 1,-1 0-1,0 0 1,0 1 0,0-1-1,-1 0 1,1 1-1,0-1 1,0 1-1,-1-1 1,1 1-1,-1-1 1,0 1-1,1-1 1,-1 2 8,9 39 44,-7 102-372,-3-79 422,1-64-83,0-1 0,-1 0 0,1 0 0,0 0 0,0 0 0,0 0 0,0 1 0,0-1 0,-1 0 0,1 0 0,0 0 0,0 0 0,0 0 0,-1 0 0,1 0 0,0 0 0,0 0 0,0 0 0,-1 0 0,1 0 1,0 0-1,0 0 0,0 0 0,-1 0 0,1 0 0,0 0 0,0 0 0,0 0 0,-1 0 0,1 0 0,0 0 0,0 0 0,0 0 0,0 0 0,-1 0 0,1-1 0,0 1 0,0 0 0,0 0 0,0 0 0,0 0 0,-1 0 0,1-1 0,0 1 0,0 0 1,0 0-1,0 0 0,0-1 0,0 1 0,0 0 0,0 0 0,0 0 0,0 0 0,0-1 0,0 1 0,0 0 0,0 0 0,0 0 0,0-1 0,0 1 0,0 0-11,-9-12 168,2-3-15,-2-5 446,0 0 1,-2 1 0,-6-9-600,15 24 55,-1 1 1,1 0 0,-1-1 0,1 1 0,-1 0-1,0 0 1,0 1 0,0-1 0,-1 1 0,1-1-1,0 1 1,-1 0 0,0 0 0,0 1 0,1-1-1,-1 1 1,0 0 0,0 0 0,0 0 0,-4 0-56,6 1-307,2 0-336,0 10-3810,0 1-768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2.591"/>
    </inkml:context>
    <inkml:brush xml:id="br0">
      <inkml:brushProperty name="width" value="0.1" units="cm"/>
      <inkml:brushProperty name="height" value="0.1" units="cm"/>
      <inkml:brushProperty name="color" value="#004F8B"/>
    </inkml:brush>
  </inkml:definitions>
  <inkml:trace contextRef="#ctx0" brushRef="#br0">31 0 6001,'-2'12'8536,"-2"10"-5387,-13 75-3623,14-60 555,1-20-98,0 1 0,1 0 0,1 0 0,1 0 0,0 0 1,2 3 16,-2-20-7,0 0 1,0 0-1,0 0 1,0 0 0,0 0-1,0 0 1,0 0-1,0-1 1,0 1 0,1 0-1,-1-1 1,0 1-1,1-1 1,-1 1-1,0-1 1,1 0 0,-1 1-1,0-1 1,1 0-1,-1 0 1,1 0 0,-1 0-1,0 0 1,2 0 6,37-2-26,-38 2 28,14-3 2,-1 0 0,1-1 0,-1-1 0,0 0 0,0-1 0,4-3-4,88-47-1792,-76 38-130,-7 4-1968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2.941"/>
    </inkml:context>
    <inkml:brush xml:id="br0">
      <inkml:brushProperty name="width" value="0.1" units="cm"/>
      <inkml:brushProperty name="height" value="0.1" units="cm"/>
      <inkml:brushProperty name="color" value="#004F8B"/>
    </inkml:brush>
  </inkml:definitions>
  <inkml:trace contextRef="#ctx0" brushRef="#br0">0 0 7098,'5'0'5249,"-5"0"-4761,6 0-360,-1 16 256,-5 8-248,0 3-8,0 5-128,0 3-624,0 5-841,0-5-439,0-11-496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3.286"/>
    </inkml:context>
    <inkml:brush xml:id="br0">
      <inkml:brushProperty name="width" value="0.1" units="cm"/>
      <inkml:brushProperty name="height" value="0.1" units="cm"/>
      <inkml:brushProperty name="color" value="#004F8B"/>
    </inkml:brush>
  </inkml:definitions>
  <inkml:trace contextRef="#ctx0" brushRef="#br0">112 110 10050,'0'0'3129,"0"0"-2641,0 8-96,0 13-176,0 8-56,6 4-152,-6-1-8,0-3-240,0-2-120,0-6-792,0-8-1417,-11-10-2736</inkml:trace>
  <inkml:trace contextRef="#ctx0" brushRef="#br0" timeOffset="1">0 21 9546,'0'-2'4705,"0"-1"-4441,0 3-64,21 0-80,6 0 32,11 0 0,-1 0-144,11 0 0,-16 0-8,6-3-792,-1-2-1304,-10 2-553,-11-2-3160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3.655"/>
    </inkml:context>
    <inkml:brush xml:id="br0">
      <inkml:brushProperty name="width" value="0.1" units="cm"/>
      <inkml:brushProperty name="height" value="0.1" units="cm"/>
      <inkml:brushProperty name="color" value="#004F8B"/>
    </inkml:brush>
  </inkml:definitions>
  <inkml:trace contextRef="#ctx0" brushRef="#br0">0 13 10194,'19'40'2585,"-11"-21"-2516,-5-14-68,0 0 0,0 0 0,1 0 1,-1 0-1,1-1 0,1 0 0,-1 1 0,0-2 0,1 1 0,0 0 1,0-1-1,0 0 0,0 0 0,1-1 0,-1 1 0,3 0-1,-5-2-17,0 0 0,0-1-1,0 1 1,0 0 0,0-1 0,0 0 0,0 0-1,0 1 1,0-2 0,0 1 0,1 0-1,-1-1 1,0 1 0,0-1 0,0 0-1,0 0 1,-1 0 0,1-1 0,0 1 0,0-1-1,-1 1 1,1-1 0,-1 0 0,1 0-1,-1 0 1,0 0 0,0-1 0,0 1-1,0-1 1,0 1 0,1-2 17,24-48-2663,-21 13-1862,-6 23 517</inkml:trace>
  <inkml:trace contextRef="#ctx0" brushRef="#br0" timeOffset="1">166 64 6145,'-6'24'1441,"1"0"31,0 8-16,-1 8-504,1-2-287,0 2-153,-1 11-512,1-8-608,-6-9-4946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5.220"/>
    </inkml:context>
    <inkml:brush xml:id="br0">
      <inkml:brushProperty name="width" value="0.1" units="cm"/>
      <inkml:brushProperty name="height" value="0.1" units="cm"/>
      <inkml:brushProperty name="color" value="#004F8B"/>
    </inkml:brush>
  </inkml:definitions>
  <inkml:trace contextRef="#ctx0" brushRef="#br0">0 86 40,'9'-4'9964,"20"-1"-9191,-18 3 435,6-2-726,20-3 1199,-1-3 0,10-4-1681,-35 10-1291,0-1 0,0 0 0,-1 0 0,1-1 0,5-5 1291,-14 8-5085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0:45.590"/>
    </inkml:context>
    <inkml:brush xml:id="br0">
      <inkml:brushProperty name="width" value="0.1" units="cm"/>
      <inkml:brushProperty name="height" value="0.1" units="cm"/>
      <inkml:brushProperty name="color" value="#004F8B"/>
    </inkml:brush>
  </inkml:definitions>
  <inkml:trace contextRef="#ctx0" brushRef="#br0">1 1 6489,'0'0'1857,"0"0"-881,0 0 216,0 0-592,0 0-504,11 0 64,5 0 505,0 0-49,5 0 80,6 0-344,5 0-104,-5 0-176,5 0-72,5 0-624,-10 0-1633,-6 8-2304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050"/>
    </inkml:context>
    <inkml:brush xml:id="br0">
      <inkml:brushProperty name="width" value="0.1" units="cm"/>
      <inkml:brushProperty name="height" value="0.1" units="cm"/>
      <inkml:brushProperty name="color" value="#004F8B"/>
    </inkml:brush>
  </inkml:definitions>
  <inkml:trace contextRef="#ctx0" brushRef="#br0">1 3 1408,'0'0'6398,"0"0"-3996,42-3-303,11 3-5633,-52 0 3220,1 20 186,-1-15 181,-1 0 0,1 0 1,-1 0-1,0 0 1,0-1-1,-1 1 0,1 0 1,-1 0-1,-1 3-53,-6 42 217,4-17-3008,0-20-3134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2.773"/>
    </inkml:context>
    <inkml:brush xml:id="br0">
      <inkml:brushProperty name="width" value="0.1" units="cm"/>
      <inkml:brushProperty name="height" value="0.1" units="cm"/>
      <inkml:brushProperty name="color" value="#004F8B"/>
    </inkml:brush>
  </inkml:definitions>
  <inkml:trace contextRef="#ctx0" brushRef="#br0">0 0 5497,'0'0'1362,"0"0"5300,0 2-3459,7 16-3309,8 14 245,-2 1-1,-1 1 0,7 32-138,5 18-243,-12-35-1793,-12-30-5487,0-19 3301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3.252"/>
    </inkml:context>
    <inkml:brush xml:id="br0">
      <inkml:brushProperty name="width" value="0.1" units="cm"/>
      <inkml:brushProperty name="height" value="0.1" units="cm"/>
      <inkml:brushProperty name="color" value="#004F8B"/>
    </inkml:brush>
  </inkml:definitions>
  <inkml:trace contextRef="#ctx0" brushRef="#br0">1 111 6993,'0'0'1661,"17"2"175,-5 5-1416,0 1-1,-1 1 1,0 0-1,6 7-419,21 15 669,-36-29-652,14 12 123,2-1 1,0 0-1,1-1 1,0-2-1,0 1 1,1-2-1,0-1 1,15 4-141,-31-11-10,18-2-328,-21-41 652,-2 28-287,-1 1 0,-1-1-1,0 1 1,0 0 0,-2 0 0,0 0-1,0 1 1,-1 0 0,-3-4-27,1-1 7,0 0 0,1-1-1,0 0 1,0-6-7,7 24-96,-1-1 0,1 0 0,0 0-1,0 1 1,-1-1 0,1 0-1,0 0 1,0 1 0,0-1 0,0 0-1,0 0 1,0 1 0,0-1 0,0 0-1,0 0 1,0 1 0,0-1-1,0 0 1,1 0 0,-1 1 0,0-1-1,1 0 1,-1 0 0,0 1-1,1-1 1,-1 1 0,1-1 0,-1 0-1,1 1 1,-1-1 0,1 1 0,-1-1-1,1 1 1,0-1 0,-1 1-1,1 0 1,0-1 0,-1 1 0,1 0-1,0-1 1,0 1 0,-1 0-1,1 0 1,0 0 0,0 0 0,-1-1-1,1 1 97,10 0-2934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4.245"/>
    </inkml:context>
    <inkml:brush xml:id="br0">
      <inkml:brushProperty name="width" value="0.1" units="cm"/>
      <inkml:brushProperty name="height" value="0.1" units="cm"/>
      <inkml:brushProperty name="color" value="#004F8B"/>
    </inkml:brush>
  </inkml:definitions>
  <inkml:trace contextRef="#ctx0" brushRef="#br0">29 1 6209,'0'0'1579,"0"0"-616,0 0-120,0 0-80,0 0-144,-15 22 573,12-12-1103,0 1-1,1-1 1,0 1-1,0-1 1,1 1 0,1 0-1,0 0 1,0-1-1,1 2-88,0 11 108,-1-16-100,0 0 0,1 0 0,0 0 0,0 0-1,1 0 1,0 0 0,0 0 0,1-1 0,-1 1-1,1-1 1,1 0 0,1 4-8,-2-7-58,-1 0-1,1 0 1,0 0 0,-1 0-1,1 0 1,0 0-1,1 0 1,-1-1 0,0 0-1,1 0 1,0 0 0,-1 0-1,1 0 1,0-1-1,0 1 1,0-1 0,0 0-1,0-1 1,0 1 0,0-1-1,4 1 59,-4-1-17,1-1 0,-1 1 0,1-1 0,-1 0 0,0 0 0,1-1 0,-1 1 0,0-1 0,0 0 0,0 0 0,0 0 0,0 0 0,0-1 0,-1 0 0,1 0 0,-1 0 0,0 0 0,0 0 0,0 0 0,0-1 0,0 0 1,-1 0-1,0 1 0,1-1 0,-1 0 0,-1-1 0,1 1 0,0-4 17,4-10 124,-2 1 1,0-1 0,-2 0 0,1 0 0,-2 0 0,-1-13-125,0 29 13,0 0 1,0 1-1,0-1 1,-1 1-1,1-1 1,0 1-1,-1-1 1,1 1-1,-1-1 1,0 1 0,0 0-1,1-1 1,-1 1-1,0 0 1,0-1-1,0 1 1,0 0-1,0 0 1,-1 0-1,1 0 1,0 0-1,0 0 1,-1 0-1,1 1 1,-1-1 0,1 0-1,-1 1 1,1-1-1,-1 1 1,1-1-1,-1 1 1,0 0-14,-9-2 0,-1 0 0,0 1 0,1 1 0,-9 0 0,-31-3-1566,35-4 113,5 1-2351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5.341"/>
    </inkml:context>
    <inkml:brush xml:id="br0">
      <inkml:brushProperty name="width" value="0.1" units="cm"/>
      <inkml:brushProperty name="height" value="0.1" units="cm"/>
      <inkml:brushProperty name="color" value="#004F8B"/>
    </inkml:brush>
  </inkml:definitions>
  <inkml:trace contextRef="#ctx0" brushRef="#br0">1 1 7570,'0'0'2431,"12"5"-713,0 9-1493,0 1 1,-1 0 0,-1 1 0,-1 0 0,8 16-226,-6-10 191,1-1-1,1 0 0,7 7-190,-16-24-82,-3-3-7516,-1-8 3187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5.759"/>
    </inkml:context>
    <inkml:brush xml:id="br0">
      <inkml:brushProperty name="width" value="0.1" units="cm"/>
      <inkml:brushProperty name="height" value="0.1" units="cm"/>
      <inkml:brushProperty name="color" value="#004F8B"/>
    </inkml:brush>
  </inkml:definitions>
  <inkml:trace contextRef="#ctx0" brushRef="#br0">20 117 3385,'-3'-3'433,"1"-1"-1,-1 1 1,1-1 0,0 0 0,1 0 0,-1 0 0,1 0-1,-1 0 1,1 0 0,0 0-433,1 2 117,0 1 1,1-1-1,-1 0 0,0 1 0,1-1 0,-1 0 0,1 1 1,-1-1-1,1 1 0,0-1 0,-1 1 0,1-1 0,0 1 1,0 0-1,0-1 0,0 1 0,1 0 0,-1 0 0,0-1 1,0 1-1,1 0 0,-1 0 0,1 1 0,-1-1 0,1 0 1,0 0-118,11-6 281,1 1 0,0 1 1,0 0-1,0 1 1,1 1-1,-1 0 0,1 1 1,0 0-1,0 1 1,-1 1-1,15 1-281,-27 0 24,-1 0 1,0 1-1,0-1 0,0 0 1,0 1-1,0-1 0,0 1 0,0-1 1,0 1-1,0-1 0,-1 1 1,1-1-1,-1 1 0,1 0 1,-1 0-1,0-1 0,0 1 1,1 0-1,-1-1 0,0 1 0,-1 0 1,1 0-1,0-1 0,0 1-24,-5 50 133,3-47-119,-1 1-1,-1-1 1,1 1-1,-1-1 1,1-1-1,-2 1 1,1 0-1,0-1 1,-1 0-1,0 0 1,0 0-1,0-1 1,0 1-1,-1-1 1,-1 0-14,-43 16-922,3-12-3880,46-7 2649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6.334"/>
    </inkml:context>
    <inkml:brush xml:id="br0">
      <inkml:brushProperty name="width" value="0.1" units="cm"/>
      <inkml:brushProperty name="height" value="0.1" units="cm"/>
      <inkml:brushProperty name="color" value="#004F8B"/>
    </inkml:brush>
  </inkml:definitions>
  <inkml:trace contextRef="#ctx0" brushRef="#br0">33 73 4321,'-19'2'6922,"10"4"-4563,8-4-2376,0 0 0,0 1 0,1-1-1,-1 1 1,1-1 0,-1 1 0,1-1 0,0 1 0,0-1 0,0 1 0,1 0 17,-1 6 278,0-6-280,-1 9 26,1 1 0,1-1 0,0 1 0,1 0 0,0-1 0,4 10-24,-5-19-37,0-1-1,0 1 1,0 0-1,1 0 1,0-1-1,-1 1 1,1 0-1,0-1 1,0 0-1,1 0 1,-1 1-1,0-1 1,1 0-1,-1-1 1,1 1-1,0 0 1,-1-1-1,1 0 1,0 1-1,0-1 1,0 0-1,0 0 1,0-1-1,0 1 1,0-1-1,0 1 1,0-1-1,1 0 1,1-1 37,-1 1 16,0-1 0,-1 0 0,1-1 0,-1 1 0,0-1 0,1 1-1,-1-1 1,0 0 0,0 0 0,0-1 0,0 1 0,0 0 0,-1-1 0,1 0 0,-1 0 0,0 0 0,1 0 0,-1 0 0,-1 0 0,2-3-16,5-6 118,-2-1 0,0 0 0,0 0 0,3-13-118,-7 15 49,1-1 0,-2 0 1,1 0-1,-2 1 0,1-1 1,-2 0-1,0 0 0,-1-6-49,2 17 17,-1-1 0,1 1 0,-1-1 0,1 1 0,-1 0-1,0-1 1,0 1 0,1-1 0,-1 1 0,0 0 0,0 0-1,0 0 1,0 0 0,-1 0 0,1 0 0,0 0 0,0 0 0,-1 0-1,1 0 1,0 0 0,-1 1 0,1-1 0,-1 1 0,1-1-1,-1 1 1,-1-1-17,-44-1-2634,34 2-738,8 0 209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7.012"/>
    </inkml:context>
    <inkml:brush xml:id="br0">
      <inkml:brushProperty name="width" value="0.1" units="cm"/>
      <inkml:brushProperty name="height" value="0.1" units="cm"/>
      <inkml:brushProperty name="color" value="#004F8B"/>
    </inkml:brush>
  </inkml:definitions>
  <inkml:trace contextRef="#ctx0" brushRef="#br0">0 121 5337,'0'0'2419,"0"0"-1362,0 0-561,0 10 238,0 3-556,2 0-1,-1 1 1,1-1-1,1 0 0,1 0 1,-1-1-1,4 7-177,-6-16 8,1 1 0,-1 0 0,1 0 0,-1-1-1,1 1 1,1-1 0,-1 1 0,0-1 0,1 0 0,-1 0 0,1 0 0,0 0 0,0-1 0,0 1-1,1-1 1,-1 0 0,0 0 0,1 0 0,0 0 0,-1 0 0,1-1 0,0 0 0,0 1 0,0-2 0,0 1-1,2 0-7,-3-1-68,0 0 0,0-1-1,0 1 1,0-1 0,0 0-1,0 1 1,0-2 0,-1 1-1,1 0 1,0 0 0,0-1-1,-1 1 1,1-1 0,-1 0-1,1 0 1,-1 0-1,0 0 1,0 0 0,0-1-1,0 1 1,0-1 0,-1 1-1,1-1 1,-1 0 0,1 1-1,-1-1 1,0 0 0,0 0-1,0-2 69,12-20-1336,-12 24 1297,0 0 0,0 0 0,0 0 0,0 0 0,0 0 0,0 0-1,0 0 1,1 1 0,-1-1 0,0 0 0,1 1 0,-1-1 0,0 1-1,1-1 1,-1 1 0,1 0 0,-1-1 0,1 1 0,-1 0 0,2 0 39,39 1 250,-4-1 340,-36 0-484,1-1 1,-1 0-1,1 0 0,-1 0 1,1 0-1,-1-1 1,0 1-1,1-1 1,-1 1-1,0-1 1,0 0-1,0 0 0,0 0 1,0 0-1,-1 0 1,1 0-1,-1 0 1,1-1-1,-1 1 0,0 0 1,0-1-1,0 1 1,0-1-1,0 0 1,-1 1-1,1-3-106,1-8 549,0-1-1,-1 0 1,0 1 0,-2-13-549,1 10 231,0 14-196,0-1 0,-1 1 0,1 0 1,-1-1-1,0 1 0,1 0 0,-1 0 0,0-1 1,0 1-1,-1 0 0,1 0 0,0 0 0,-1 0 1,1 1-1,-1-1 0,0 0 0,1 1 0,-1-1 1,0 1-1,0-1 0,0 1 0,0 0 0,-2-1-35,-16-14-1464,19 13-1775,1 3 1469,0-2-3148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7.357"/>
    </inkml:context>
    <inkml:brush xml:id="br0">
      <inkml:brushProperty name="width" value="0.1" units="cm"/>
      <inkml:brushProperty name="height" value="0.1" units="cm"/>
      <inkml:brushProperty name="color" value="#004F8B"/>
    </inkml:brush>
  </inkml:definitions>
  <inkml:trace contextRef="#ctx0" brushRef="#br0">0 0 6305,'6'0'2945,"-1"0"-2241,0 3-536,6 10-56,0 3 240,-1 0 96,1 6-192,0 2 104,-1 0-95,-4 0-201,-1-5-64,-5-6-1353,0-5-1135,0-5-5226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7.696"/>
    </inkml:context>
    <inkml:brush xml:id="br0">
      <inkml:brushProperty name="width" value="0.1" units="cm"/>
      <inkml:brushProperty name="height" value="0.1" units="cm"/>
      <inkml:brushProperty name="color" value="#004F8B"/>
    </inkml:brush>
  </inkml:definitions>
  <inkml:trace contextRef="#ctx0" brushRef="#br0">0 107 5657,'6'-61'2297,"-1"58"-1849,0-2-344,11-3 0,0 0-96,-5 0-8,5 0-168,-5 5-584,-6 0-297,-5 3-1663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8.043"/>
    </inkml:context>
    <inkml:brush xml:id="br0">
      <inkml:brushProperty name="width" value="0.1" units="cm"/>
      <inkml:brushProperty name="height" value="0.1" units="cm"/>
      <inkml:brushProperty name="color" value="#004F8B"/>
    </inkml:brush>
  </inkml:definitions>
  <inkml:trace contextRef="#ctx0" brushRef="#br0">0 19 5961,'0'0'808,"5"0"-576,6 0-47,-6 0-9,6-2-32,-5-1-136,4-2 8,-4-1-16,-1 4-360,-5 2-841,5 0-1687</inkml:trace>
  <inkml:trace contextRef="#ctx0" brushRef="#br0" timeOffset="1">0 19 5841,'64'131'888,"-53"-131"-519,5 0-9,-5-2-216,10-4-144,0 4-785,-10-1-2399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479"/>
    </inkml:context>
    <inkml:brush xml:id="br0">
      <inkml:brushProperty name="width" value="0.1" units="cm"/>
      <inkml:brushProperty name="height" value="0.1" units="cm"/>
      <inkml:brushProperty name="color" value="#004F8B"/>
    </inkml:brush>
  </inkml:definitions>
  <inkml:trace contextRef="#ctx0" brushRef="#br0">5 1 5673,'0'0'1729,"0"0"-664,0 0-223,0 0 27,0 0-226,0 25 797,-2 86 622,0-55-2737,1-1-3810,1-48 451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8.375"/>
    </inkml:context>
    <inkml:brush xml:id="br0">
      <inkml:brushProperty name="width" value="0.1" units="cm"/>
      <inkml:brushProperty name="height" value="0.1" units="cm"/>
      <inkml:brushProperty name="color" value="#004F8B"/>
    </inkml:brush>
  </inkml:definitions>
  <inkml:trace contextRef="#ctx0" brushRef="#br0">1 1 4521,'5'16'1696,"0"3"-1272,1-1-216,4 15-208,-4-9-440,-6-8-3600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8.717"/>
    </inkml:context>
    <inkml:brush xml:id="br0">
      <inkml:brushProperty name="width" value="0.1" units="cm"/>
      <inkml:brushProperty name="height" value="0.1" units="cm"/>
      <inkml:brushProperty name="color" value="#004F8B"/>
    </inkml:brush>
  </inkml:definitions>
  <inkml:trace contextRef="#ctx0" brushRef="#br0">74 206 6305,'-63'-100'2237,"62"99"-2183,0 0 0,0-1 0,0 1 1,0 0-1,0-1 0,1 1 0,-1-1 0,0 0 0,1 1 1,-1-1-1,1 1 0,-1-1 0,1 0 0,0 1 0,0-1 1,-1 0-1,1 1 0,1-1 0,-1 0 0,0 1 0,0-1 1,1 0-1,-1 1 0,0-1 0,1 0 0,0 1 0,-1-1 1,1 1-1,0-1 0,0 1 0,0 0 0,0-1 0,0 1 1,0 0-1,0-1 0,0 1 0,1 0 0,-1 0 0,0 0 1,1 0-1,-1 0 0,1 1 0,0-1-54,6-5 310,-2 1-152,0 1-1,0 0 1,1 0 0,0 1-1,-1 0 1,1 0 0,0 0-1,1 1 1,-1 0 0,0 0-1,1 1 1,-1 0 0,0 0-1,2 1-157,-8 38 870,-2-9-838,0-18-48,0 0 1,1 0 0,0 0 0,1 0 0,1 4 15,-1-12-13,-1-1 1,1 0-1,-1 0 1,1 0-1,0 0 1,0 0-1,0 0 1,0 0-1,0-1 1,0 1-1,1 0 0,-1 0 1,0-1-1,1 1 1,0-1-1,-1 1 1,1-1-1,0 0 1,0 0-1,-1 0 1,1 0-1,0 0 1,0 0-1,0 0 1,0 0-1,0-1 0,1 1 1,0-1 12,39 5-635,0-2 1,36-3 634,-49 0-1213,4 0-1342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09.901"/>
    </inkml:context>
    <inkml:brush xml:id="br0">
      <inkml:brushProperty name="width" value="0.1" units="cm"/>
      <inkml:brushProperty name="height" value="0.1" units="cm"/>
      <inkml:brushProperty name="color" value="#004F8B"/>
    </inkml:brush>
  </inkml:definitions>
  <inkml:trace contextRef="#ctx0" brushRef="#br0">1 1 1688,'0'0'4711,"6"0"1225,10 6-4225,6 33-1253,-3 0 0,-1 1 1,-1 1-1,-1 5-458,-13-36 59,-2-8-68,-1 0 0,1-1 1,-1 1-1,1 0 0,0-1 0,-1 1 0,1-1 1,0 1-1,0-1 0,0 1 0,0-1 0,1 0 1,-1 1-1,0-1 0,1 0 0,-1 0 0,0 0 1,1 0-1,-1 0 0,1 0 0,0 0 0,-1-1 1,1 1-1,0 0 0,-1-1 0,1 0 0,0 1 1,-1-1-1,1 0 0,0 0 0,0 0 0,0 0 1,-1 0-1,1 0 0,0 0 0,0-1 0,-1 1 1,1-1-1,0 1 0,-1-1 0,1 0 0,0 0 9,8-4-54,0-1 0,0 0-1,0 0 1,-1-1 0,0-1 0,1 0 54,2-2-57,45-30-4273,-45 31 572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10.413"/>
    </inkml:context>
    <inkml:brush xml:id="br0">
      <inkml:brushProperty name="width" value="0.1" units="cm"/>
      <inkml:brushProperty name="height" value="0.1" units="cm"/>
      <inkml:brushProperty name="color" value="#004F8B"/>
    </inkml:brush>
  </inkml:definitions>
  <inkml:trace contextRef="#ctx0" brushRef="#br0">4 50 9098,'-1'45'1568,"-1"-29"-1474,2 1 0,-1-1 0,2 0 0,0 0 0,1 0 0,1-1 0,0 1 0,1 0 0,1-1 0,2 4-94,-6-17-7,-1-1-1,1 1 1,-1-1-1,1 0 0,0 1 1,0-1-1,0 0 1,0 0-1,0 0 0,0 0 1,0 0-1,0 0 0,0 0 1,1 0-1,-1 0 1,0 0-1,1 0 0,-1-1 1,0 1-1,1-1 1,-1 1-1,1-1 0,-1 1 1,1-1-1,-1 0 0,1 0 1,-1 0-1,1 0 1,-1 0-1,1 0 0,-1 0 1,1 0-1,-1-1 0,1 1 1,-1 0-1,1-1 1,-1 0-1,0 1 0,1-1 1,-1 0-1,0 1 1,2-2 7,2-1 19,-1-1 0,1 0 1,0 0-1,-1 0 1,0 0-1,0-1 1,0 1-1,-1-1 1,1 0-1,0-2-19,4-10 96,0-1 0,-1 1 1,-1-2-1,-1 1 0,-1-1 0,0 0 0,-1 0 0,-1 0 1,-1-4-97,-1 21-64,0 0 0,0 0 1,-1 0-1,1 0 0,-1 0 1,1 0-1,-1 0 0,1 0 1,-1 0-1,0 0 0,0 0 1,0 0-1,0 0 0,0 1 1,-1-1-1,1 0 0,-1 1 1,1-1-1,-1 1 0,1-1 1,-1 1-1,0 0 0,1 0 1,-1 0-1,0 0 0,0 0 1,0 0-1,0 0 0,0 1 1,0-1-1,0 1 0,-1-1 64,-5 0-271,0 0 0,0 0-1,0 1 1,0 0 0,0 0 0,0 1-1,0 0 1,-3 1 271,0 3-1374,5 3-3527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10.863"/>
    </inkml:context>
    <inkml:brush xml:id="br0">
      <inkml:brushProperty name="width" value="0.1" units="cm"/>
      <inkml:brushProperty name="height" value="0.1" units="cm"/>
      <inkml:brushProperty name="color" value="#004F8B"/>
    </inkml:brush>
  </inkml:definitions>
  <inkml:trace contextRef="#ctx0" brushRef="#br0">11 0 6769,'0'0'3680,"0"0"-2418,0 0-876,0 0-42,-1 27-166,-1-17-79,0-3-158,1 1 1,0-1 0,0 0-1,0 1 1,1-1-1,0 1 1,1-1 0,0 5 58,0-10-52,0 0 1,0 1 0,0-1 0,0 0 0,1 0 0,-1 0 0,1 0 0,-1 0-1,1 0 1,0 0 0,0 0 0,0-1 0,0 1 0,0-1 0,0 1 0,0-1 0,0 0-1,1 0 1,-1 0 0,0 0 0,1 0 0,-1 0 0,1-1 0,-1 0 0,1 1-1,-1-1 1,2 0 51,15 2 5,19 4 742,-37-6-708,0 1-1,0-1 1,0 1 0,0-1-1,0 1 1,0-1 0,0 1-1,-1 0 1,1-1-1,0 1 1,0 0 0,0 0-1,-1-1 1,1 1 0,0 0-1,-1 0 1,1 0 0,-1 0-1,1 0 1,-1 0 0,0 0-1,1 0 1,-1 0 0,0 0-1,1 0 1,-1 0-1,0 1 1,0-1 0,0 0-39,-1 8 67,0 0 1,0 1-1,-1-1 1,0-1-1,-1 1 1,0 0-1,-1 0 1,1-1-1,-1 0 1,-1 0 0,0 0-1,0 0 1,0-1-1,-5 5-67,3-4-635,-1 0 1,1-1-1,-1 0 0,-1 0 0,1-1 0,-1 0 1,0 0-1,-1-1 635,5-4-3777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11.210"/>
    </inkml:context>
    <inkml:brush xml:id="br0">
      <inkml:brushProperty name="width" value="0.1" units="cm"/>
      <inkml:brushProperty name="height" value="0.1" units="cm"/>
      <inkml:brushProperty name="color" value="#004F8B"/>
    </inkml:brush>
  </inkml:definitions>
  <inkml:trace contextRef="#ctx0" brushRef="#br0">1 0 8682,'0'8'4865,"0"9"-4361,0 4-344,0 3-64,0 0 56,5 0 0,0-3-96,-5 1-8,0-3-48,0-6 0,0-8-976,0-5-1657,0 0-3488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11.566"/>
    </inkml:context>
    <inkml:brush xml:id="br0">
      <inkml:brushProperty name="width" value="0.1" units="cm"/>
      <inkml:brushProperty name="height" value="0.1" units="cm"/>
      <inkml:brushProperty name="color" value="#004F8B"/>
    </inkml:brush>
  </inkml:definitions>
  <inkml:trace contextRef="#ctx0" brushRef="#br0">161 179 13539,'-161'-34'3177,"172"34"-2577,16-3-544,10-5 136,17-3 64,4-5-80,7-5-176,-1-3 0,0-3-480,-21 6-1521,-11 7-7345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41.625"/>
    </inkml:context>
    <inkml:brush xml:id="br0">
      <inkml:brushProperty name="width" value="0.1" units="cm"/>
      <inkml:brushProperty name="height" value="0.1" units="cm"/>
      <inkml:brushProperty name="color" value="#004F8B"/>
    </inkml:brush>
  </inkml:definitions>
  <inkml:trace contextRef="#ctx0" brushRef="#br0">113 1 1224,'0'0'1758,"0"0"-905,0 0-303,0 0 89,0 0-32,0 0-133,-2 3 8687,-12 22-9168,-4 18 19,1 1-1,3 1 0,1 1 1,2 0-1,2 0 1,3 1-1,1-1 1,2 2-1,3 18-11,0-52-72,0 0 0,1-1 0,0 1 0,2-1-1,-1 1 1,1-1 0,1 0 0,1 0 0,0 0 0,0-1 0,1 1 0,1-1 0,0-1 0,0 1 0,1-1-1,1-1 1,0 1 0,0-1 0,1-1 0,0 0 0,1 0 0,0-1 0,0 0 0,1-1 0,0-1-1,0 0 1,1 0 0,0-1 0,0-1 0,0 0 0,0-1 0,0 0 0,7 0 72,128 8-4337,-87-11 1172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4.151"/>
    </inkml:context>
    <inkml:brush xml:id="br0">
      <inkml:brushProperty name="width" value="0.1" units="cm"/>
      <inkml:brushProperty name="height" value="0.1" units="cm"/>
      <inkml:brushProperty name="color" value="#004F8B"/>
    </inkml:brush>
  </inkml:definitions>
  <inkml:trace contextRef="#ctx0" brushRef="#br0">0 1 7954,'0'0'49,"0"0"1,0 0 0,0-1 0,1 1-1,-1 0 1,0 0 0,0 0 0,0 0-1,0 0 1,0 0 0,1 0 0,-1 0-1,0 0 1,0 0 0,0 0 0,0 0-1,0 0 1,0 0 0,1 0 0,-1 0-1,0 0 1,0 0 0,0 0 0,0 0-1,0 0 1,1 0 0,-1 0 0,0 0-1,0 1 1,0-1 0,0 0 0,0 0-1,0 0 1,1 0 0,-1 0 0,0 0-1,0 0 1,0 0 0,0 1 0,0-1-1,0 0 1,0 0 0,0 0 0,0 0-1,0 0 1,0 0 0,0 1 0,0-1-1,0 0 1,0 0 0,0 0 0,0 0-1,0 0 1,0 1 0,0-1 0,0 0-50,0 213 4020,0-111-10381,0-123 6086,0 13 300,-1 1-1,2-1 0,-1 0 1,0 6-18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4.500"/>
    </inkml:context>
    <inkml:brush xml:id="br0">
      <inkml:brushProperty name="width" value="0.1" units="cm"/>
      <inkml:brushProperty name="height" value="0.1" units="cm"/>
      <inkml:brushProperty name="color" value="#004F8B"/>
    </inkml:brush>
  </inkml:definitions>
  <inkml:trace contextRef="#ctx0" brushRef="#br0">0 61 5945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5.816"/>
    </inkml:context>
    <inkml:brush xml:id="br0">
      <inkml:brushProperty name="width" value="0.1" units="cm"/>
      <inkml:brushProperty name="height" value="0.1" units="cm"/>
      <inkml:brushProperty name="color" value="#004F8B"/>
    </inkml:brush>
  </inkml:definitions>
  <inkml:trace contextRef="#ctx0" brushRef="#br0">1 19 1872,'0'0'5618,"0"-2"-4682,5 2-848,0 0 64,6 0 160,0-3 80,5 3-144,0 0-144,0-3 72,0 1-176,-5-1 112,5 0-104,-6 1-16,1 2-456,-6 0-1216,-5 0-2881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2.051"/>
    </inkml:context>
    <inkml:brush xml:id="br0">
      <inkml:brushProperty name="width" value="0.1" units="cm"/>
      <inkml:brushProperty name="height" value="0.1" units="cm"/>
      <inkml:brushProperty name="color" value="#004F8B"/>
    </inkml:brush>
  </inkml:definitions>
  <inkml:trace contextRef="#ctx0" brushRef="#br0">445 1 5305,'-8'0'1313,"-6"0"470,0 0 1,1 1-1,-1 0 1,-3 2-1784,11-1 106,0-1 1,1 1-1,-1 1 1,0-1-1,1 1 1,0 0-1,0 0 1,0 1-1,0 0 1,0-1-1,0 3-106,-5 2 5,1 0 0,0 1 1,1 0-1,0 1 0,0-1 0,1 2 0,0-1 0,1 1 0,0 0 0,1 0 0,0 1 1,1 0-1,0-1 0,1 1 0,0 1 0,1-1 0,0 0 0,1 4-5,1-15-84,0 1 0,1 0 0,-1-1 0,1 1 0,-1 0 0,1-1 0,-1 1-1,1-1 1,0 1 0,0-1 0,0 1 0,0-1 0,0 0 0,0 0 0,0 1 0,0-1 0,1 0 0,-1 0-1,0 0 1,1 0 0,-1 0 0,1 0 0,-1-1 0,1 1 0,-1 0 0,1-1 0,-1 1 0,1-1 0,0 0 84,63 12-555,-19-3 749,-43-9-116,-1 1 0,0 0 0,0 0 0,0 0 0,0 0 0,0 0 0,0 0 0,0 1 0,0-1 0,0 1 0,-1-1 0,1 1 0,0 0 0,-1 0 0,0 0 0,1-1 0,-1 1 0,0 1 0,0-1 0,0 0-1,0 0 1,0 0 0,-1 0 0,1 1 0,-1-1 0,1 0 0,-1 1 0,0 1-78,0 0 55,-1 0 1,1 0-1,-1 0 0,0 0 0,0 0 0,0-1 0,-1 1 0,0 0 0,1 0 0,-1-1 0,0 1 0,-1-1 0,1 0 0,0 0 1,-1 0-1,-2 2-55,-14 14 50,-2-1 0,0-1 0,-1-2 1,0 0-1,-2-1 0,0 0-50,12-8-235,-1 0 0,0 0 0,0-1 0,-1-1 0,1 0 1,-1-1-1,0 0 0,0-1 0,0-1 0,0 0 0,0-1 0,-5-1 235,18 1-128,0-1 0,0 1 0,0-1 0,1 1 0,-1-1-1,0 0 1,0 1 0,1-1 0,-1 0 0,0 1 0,1-1 0,-1 0 0,1 0 0,-1 0 0,1 0 0,-1 1 0,1-1 0,0 0 0,-1 0 0,1 0 0,0 0 0,0 0 0,0 0 0,-1 0 0,1 0 0,0 0 0,0 0 0,1 0-1,-1 0 129,1-30-4067,4 14-915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2.568"/>
    </inkml:context>
    <inkml:brush xml:id="br0">
      <inkml:brushProperty name="width" value="0.1" units="cm"/>
      <inkml:brushProperty name="height" value="0.1" units="cm"/>
      <inkml:brushProperty name="color" value="#004F8B"/>
    </inkml:brush>
  </inkml:definitions>
  <inkml:trace contextRef="#ctx0" brushRef="#br0">76 36 2617,'-4'-14'8824,"-8"14"-6188,11 1-2613,-1 0 0,0 0-1,0 0 1,1 1 0,-1-1-1,0 0 1,1 1 0,-1-1 0,1 1-1,0-1 1,0 1 0,-1 0-1,1 0-22,-6 16 42,0 0 0,1 1-1,1 0 1,1 0 0,0 0-1,1 0 1,2 1 0,0-1-1,2 20-41,-1-38-27,-1 0 0,2 0 0,-1 0-1,0 0 1,0 0 0,0 0 0,0 0 0,1 0 0,-1 0-1,0 0 1,1 0 0,-1 0 0,1 0 0,-1 0-1,1 0 1,-1 0 0,1-1 0,0 1 0,-1 0 0,1 0-1,0-1 1,-1 1 0,1 0 0,0-1 0,0 1 0,0-1-1,0 1 1,0-1 0,0 0 0,0 1 0,0-1-1,0 0 1,0 0 0,0 1 0,0-1 0,0 0 0,0 0-1,0 0 1,0 0 0,0 0 0,0 0 0,0-1 0,0 1-1,0 0 1,0 0 0,0-1 0,0 1 0,0-1-1,-1 1 1,1-1 27,5 0-23,-1-1 0,0 0 0,0-1 0,-1 1 0,1-1 0,0 0-1,-1 0 1,0 0 0,2-3 23,11-11 77,-2-2 0,0 0 1,-1 0-1,-1-1 0,-1-1 0,3-9-77,-13 27 5,-1 0-1,0-1 1,0 1 0,0 0 0,0-1-1,0 1 1,-1-1 0,1 1-1,-1-1 1,0 1 0,0-1 0,0 1-1,0-1 1,-1 1 0,0-2-5,0 3 53,0 0 0,0 0 1,0 0-1,0 0 1,0 0-1,-1 0 0,1 1 1,0-1-1,-1 0 0,0 1 1,1-1-1,-1 1 1,0 0-1,0 0 0,1-1 1,-1 1-1,0 0 0,-1 0-53,-4-1-197,1-1 0,-1 2-1,0-1 1,0 1-1,0 0 1,-2 0 197,-45-1-6366,53 2 674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3.208"/>
    </inkml:context>
    <inkml:brush xml:id="br0">
      <inkml:brushProperty name="width" value="0.1" units="cm"/>
      <inkml:brushProperty name="height" value="0.1" units="cm"/>
      <inkml:brushProperty name="color" value="#004F8B"/>
    </inkml:brush>
  </inkml:definitions>
  <inkml:trace contextRef="#ctx0" brushRef="#br0">16 310 5129,'-2'-27'7131,"-3"-3"-5500,-4-41-1950,9 65 336,0-1 0,1 1-1,-1 0 1,1 0 0,0-1-1,1 1 1,0 0 0,0 0-1,0 0 1,0 1 0,1-1 0,0 0-1,1 0-16,-1 3-10,-1 0 0,1 0-1,0 0 1,0 0 0,0 1-1,0 0 1,0-1 0,1 1-1,-1 0 1,1 1 0,-1-1-1,1 1 1,0-1 0,-1 1-1,1 0 1,0 1 0,0-1-1,0 0 1,0 1 0,0 0-1,2 0 11,-4 0-5,0 0 0,0 0 0,-1 0 0,1 1-1,0-1 1,0 0 0,-1 1 0,1-1 0,0 1 0,-1-1-1,1 1 1,0 0 0,-1 0 0,1 0 0,-1 0-1,1 0 1,-1 0 0,0 0 0,1 0 0,-1 1 0,0-1-1,0 0 1,0 1 0,0-1 0,0 1 0,0 0 0,0-1-1,0 1 1,-1 0 5,2 4-32,0 1 0,-1 0 0,0 0 1,0-1-1,-1 1 0,0 0 0,0 1 32,0-8-199,6-30-1951,-4 20 2193,0 0-1,1 0 1,0 1-1,1-1 1,0 1-1,0-1 0,2-1-42,-4 8 22,-1 0-1,1 0 1,0 0-1,1 1 1,-1-1-1,0 1 1,1-1-1,-1 1 1,1 0-1,0 0 1,1-1-22,-2 3 7,-1-1 0,1 0 1,-1 1-1,1-1 0,-1 1 0,1 0 1,-1 0-1,1-1 0,0 1 1,-1 0-1,1 0 0,0 0 0,-1 1 1,1-1-1,-1 0 0,1 1 0,-1-1 1,1 1-1,-1-1 0,1 1 1,-1 0-1,1-1 0,-1 1 0,1 0-7,0 2 34,0 0-1,1-1 1,-1 1-1,-1 0 0,1 0 1,0 0-1,-1 0 0,1 1 1,-1-1-1,0 0 0,0 1 1,0-1-1,-1 0 0,1 1-33,8 52 213,-9-54-210,1 9-190,3 24 560,-3-12-2979,-1-22 983,0-1-578,0 0-1988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3.542"/>
    </inkml:context>
    <inkml:brush xml:id="br0">
      <inkml:brushProperty name="width" value="0.1" units="cm"/>
      <inkml:brushProperty name="height" value="0.1" units="cm"/>
      <inkml:brushProperty name="color" value="#004F8B"/>
    </inkml:brush>
  </inkml:definitions>
  <inkml:trace contextRef="#ctx0" brushRef="#br0">0 1 5801,'0'0'4049,"6"0"-3721,-6 16-192,5 5-88,0 6 24,6 0-72,-11 2 8,6-2 48,-6 0-48,0-3-8,5-6-16,-5-2-424,0-5-888,0-6-1625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7.335"/>
    </inkml:context>
    <inkml:brush xml:id="br0">
      <inkml:brushProperty name="width" value="0.1" units="cm"/>
      <inkml:brushProperty name="height" value="0.1" units="cm"/>
      <inkml:brushProperty name="color" value="#004F8B"/>
    </inkml:brush>
  </inkml:definitions>
  <inkml:trace contextRef="#ctx0" brushRef="#br0">41 113 3001,'-16'-13'10579,"15"13"-10465,-1 0 0,1 1-1,0-1 1,0 0-1,0 0 1,0 0 0,0 0-1,0 0 1,0 0 0,0 0-1,0 0 1,0 0 0,0-1-1,0 1 1,0 0 0,0-1-1,0 1 1,0-1 0,0 1-1,0-1 1,0 0 0,0 1-1,0-1-113,19-11 509,46-8-786,-63 19 376,70-24 20,2 0-940,-26 14-3077,-40 11 863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7.992"/>
    </inkml:context>
    <inkml:brush xml:id="br0">
      <inkml:brushProperty name="width" value="0.1" units="cm"/>
      <inkml:brushProperty name="height" value="0.1" units="cm"/>
      <inkml:brushProperty name="color" value="#004F8B"/>
    </inkml:brush>
  </inkml:definitions>
  <inkml:trace contextRef="#ctx0" brushRef="#br0">1 50 5673,'0'0'1782,"0"0"-483,0 0-234,0 0-183,0 0-295,0 0-18,0 0 154,0 0 125,0 0-50,0 0-225,0 0-167,0 0-177,12-4-41,11-8-209,34-16-320,-53 27 63,-1 0 1,1 0-1,0 0 0,-1 1 1,1-1-1,0 1 1,0 0-1,-1 0 0,1 0 1,0 1-1,0-1 1,-1 1-1,1 0 0,0 0 1,1 1 277,7 9-2934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8.615"/>
    </inkml:context>
    <inkml:brush xml:id="br0">
      <inkml:brushProperty name="width" value="0.1" units="cm"/>
      <inkml:brushProperty name="height" value="0.1" units="cm"/>
      <inkml:brushProperty name="color" value="#004F8B"/>
    </inkml:brush>
  </inkml:definitions>
  <inkml:trace contextRef="#ctx0" brushRef="#br0">4 96 4385,'0'0'2155,"-3"-9"4407,3 2-6192,4 3-294,0 0 0,1 0 1,-1 1-1,1 0 0,0 0 0,0 0 0,0 0 0,1 1 0,-1 0 0,3-1-76,63-17 163,-64 18-172,59-14-1735,-38 8-1105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29.543"/>
    </inkml:context>
    <inkml:brush xml:id="br0">
      <inkml:brushProperty name="width" value="0.1" units="cm"/>
      <inkml:brushProperty name="height" value="0.1" units="cm"/>
      <inkml:brushProperty name="color" value="#004F8B"/>
    </inkml:brush>
  </inkml:definitions>
  <inkml:trace contextRef="#ctx0" brushRef="#br0">1 0 6665,'0'0'1661,"0"0"-732,0 0-463,0 0-112,0 0-61,1 3 304,11 21-190,-1 1 0,-1 0 0,-1 1 1,-1 0-1,-1 1 0,-2-1 0,0 9-407,-4-12-1552,-1-15-3221,0-7 100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0.092"/>
    </inkml:context>
    <inkml:brush xml:id="br0">
      <inkml:brushProperty name="width" value="0.1" units="cm"/>
      <inkml:brushProperty name="height" value="0.1" units="cm"/>
      <inkml:brushProperty name="color" value="#004F8B"/>
    </inkml:brush>
  </inkml:definitions>
  <inkml:trace contextRef="#ctx0" brushRef="#br0">0 24 5393,'5'-3'3468,"17"-10"-2776,-14 11-475,-1 1 0,1-1 0,0 1 0,0 0-1,0 1 1,-1 0 0,1 0 0,0 1 0,0 0 0,0 0 0,-1 1 0,1 0 0,0 0-217,-5 0 21,0-1-1,1 1 0,-1 0 1,0 0-1,0 0 1,0 1-1,-1-1 1,1 1-1,0-1 1,-1 1-1,0 0 0,1 0 1,-1 0-1,0 0 1,-1 1-1,1-1 1,0 0-1,-1 1 0,0-1 1,0 1-1,0-1 1,0 1-1,-1 0 1,1-1-1,-1 1 1,0 0-1,0 0 0,0 0-20,-1-2 7,1 1-1,0-1 1,0 1-1,-1-1 0,1 0 1,-1 0-1,1 1 0,-1-1 1,0 0-1,0 0 1,0 0-1,-1 0 0,1 0 1,0 0-1,-1 0 1,1 0-1,-1 0 0,0-1 1,1 1-1,-1 0 0,0-1 1,0 0-1,0 1 1,0-1-1,0 0 0,0 0 1,-1 0-1,1 0 0,0-1 1,0 1-1,-1-1 1,-1 1-7,-10 1-177,-1 0 1,0-1-1,1-1 1,-1 0-1,-2-1 177,-9 0-915,25 1 623,1 0-95,0 0-356,0 0-572,0 1-329,0 4-318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0.650"/>
    </inkml:context>
    <inkml:brush xml:id="br0">
      <inkml:brushProperty name="width" value="0.1" units="cm"/>
      <inkml:brushProperty name="height" value="0.1" units="cm"/>
      <inkml:brushProperty name="color" value="#004F8B"/>
    </inkml:brush>
  </inkml:definitions>
  <inkml:trace contextRef="#ctx0" brushRef="#br0">108 11 5009,'-3'-1'352,"0"-1"-1,1 1 1,-1 0 0,0-1-1,1 2 1,-1-1-1,0 0 1,0 0 0,0 1-1,0 0 1,0-1 0,0 1-1,0 0 1,0 0 0,1 1-1,-1-1 1,0 1-1,0-1 1,0 1 0,-1 1-352,2-1 99,-1 1 1,1 0 0,-1-1-1,1 1 1,0 0 0,0 1-1,0-1 1,0 0 0,0 1-1,0-1 1,1 1 0,-1-1-1,1 1 1,0 0 0,0 0-1,-1 1-99,-2 13-69,0-1-1,2 1 1,-1 0-1,2 0 0,0 0 1,2 5 69,-1-19-74,0-1 0,0 0 0,1 0 0,-1 0 0,1 0-1,-1 0 1,1 0 0,0 0 0,0 0 0,0 0 0,0 0 0,0 0 0,0 0 0,1 0 0,-1-1 0,0 1 0,1 0 0,0-1 0,-1 0 0,1 1 0,0-1 0,0 0-1,-1 0 1,1 0 0,0 0 0,0 0 0,0 0 0,1 0 0,-1-1 0,0 1 0,0-1 0,0 0 0,1 1 74,1-1-53,-1 1 0,0-1-1,1 0 1,-1 0 0,0 0 0,1-1 0,-1 1-1,0-1 1,1 0 0,-1 1 0,0-2 0,0 1 0,0 0-1,1-1 1,-2 1 0,1-1 0,0 0 0,0 0-1,0 0 1,-1 0 0,2-2 53,2-2 89,-1-1 0,0 0 1,0 0-1,-1 0 0,0-1 0,0 1 1,-1-1-1,0 0 0,0 0 0,-1 0 0,0-1 1,0 1-1,-1-1 0,0 1 0,-1 0 0,0-1 1,0 1-1,0-1 0,-3-6-89,3 13 10,-1 1 0,1-1 0,-1 1 0,1-1 0,-1 1 0,0 0 0,0 0 0,0-1 0,0 1 0,0 0 0,0 0 0,0 0 0,0 0 0,-1 0 0,1 0 0,0 0 0,-1 0 0,1 1 0,0-1 0,-1 0 0,1 1 0,-1-1 0,1 1 0,-1-1 0,-1 1-10,-14-2-3536,12 2-34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6.200"/>
    </inkml:context>
    <inkml:brush xml:id="br0">
      <inkml:brushProperty name="width" value="0.1" units="cm"/>
      <inkml:brushProperty name="height" value="0.1" units="cm"/>
      <inkml:brushProperty name="color" value="#004F8B"/>
    </inkml:brush>
  </inkml:definitions>
  <inkml:trace contextRef="#ctx0" brushRef="#br0">1 0 2785</inkml:trace>
  <inkml:trace contextRef="#ctx0" brushRef="#br0" timeOffset="1">1 0 2785,'32'131'5089,"-32"-131"-4385,5 0-480,6 0 96,0 0 216,5 0 328,0 0-336,0-2-184,0-1-224,5-2 40,-10 2-160,10 3-408,-10 0-1120,-6 0-1769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1.320"/>
    </inkml:context>
    <inkml:brush xml:id="br0">
      <inkml:brushProperty name="width" value="0.1" units="cm"/>
      <inkml:brushProperty name="height" value="0.1" units="cm"/>
      <inkml:brushProperty name="color" value="#004F8B"/>
    </inkml:brush>
  </inkml:definitions>
  <inkml:trace contextRef="#ctx0" brushRef="#br0">1 38 5977,'0'0'1790,"0"0"-744,0 0-454,1 5-10,15 118 604,-14-114-1178,1 0-1,0-1 1,0 1-1,1 0 1,0-1 0,0 0-1,2 2-7,-4-8-60,1 1-1,-1-1 1,0 1-1,1-1 1,-1 0-1,1 0 1,0 0 0,-1-1-1,1 1 1,0-1-1,0 1 1,0-1-1,0 0 1,1 0-1,-1-1 1,0 1 0,0 0-1,1-1 1,-1 0-1,0 0 1,2 0 60,-3 0-14,-1-1 0,0 1 1,0 0-1,0-1 0,0 0 1,0 1-1,0-1 0,0 1 1,0-1-1,0 0 0,0 0 1,0 0-1,0 1 0,0-1 1,-1 0-1,1 0 0,0 0 1,-1 0-1,1 0 0,0-1 1,-1 1-1,1 0 0,-1 0 1,0 0-1,1 0 0,-1-1 1,0 1-1,0 0 0,0 0 1,0 0-1,0-1 0,0 1 14,1-49-115,-1 40 77,0 9 32,0 1 0,0-1 1,0 1-1,1-1 0,-1 1 0,0-1 1,0 1-1,1 0 0,-1-1 0,0 1 1,1-1-1,-1 1 0,0 0 0,1-1 0,-1 1 1,1 0-1,-1 0 0,1-1 0,-1 1 1,0 0-1,1 0 0,-1 0 0,1-1 0,-1 1 1,1 0-1,-1 0 0,1 0 0,-1 0 1,1 0-1,-1 0 0,1 0 0,-1 0 1,1 0-1,-1 0 0,1 1 0,-1-1 0,1 0 1,-1 0-1,1 0 0,-1 0 0,1 1 1,-1-1-1,0 0 0,1 1 0,-1-1 1,1 0-1,-1 1 0,0-1 0,1 1 6,26 14 41,-25-14-35,7 5 3,0-1 0,0-1 0,1 1 0,0-1 0,9 2-9,-17-5 44,0-1 1,0 1-1,1 0 1,-1-1-1,0 1 1,1-1-1,-1 0 0,1 0 1,-1 0-1,0 0 1,1 0-1,-1 0 0,1-1 1,-1 1-1,0-1 1,0 0-1,1 0 1,-1 1-1,0-1 0,0-1 1,0 1-1,0 0 1,0 0-1,0-1 0,0 1 1,0-1-1,1-1-44,2-6 143,-1 1-1,1-1 1,-2 1-1,1-1 0,-1-1 1,-1 1-1,1 0 1,-2 0-1,1-2-142,-1 7 43,-1 0-1,1 0 0,-1 0 1,0 0-1,0 0 1,0 0-1,-1 0 1,0 0-1,1 1 0,-1-1 1,0 0-1,-1 0 1,1 0-1,-1 1 1,0-1-1,0 0 0,0 1 1,0 0-1,0-1 1,-1 1-1,1 0 1,-1 0-1,-1 0-42,-1-1-428,3 3-94,0 0-1,0 0 1,0 0 0,1 0-1,-1-1 1,0 1 0,1-1-1,-1 1 1,1-1 0,0 0-1,-1 0 1,1 0 522,1 1-5936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1.700"/>
    </inkml:context>
    <inkml:brush xml:id="br0">
      <inkml:brushProperty name="width" value="0.1" units="cm"/>
      <inkml:brushProperty name="height" value="0.1" units="cm"/>
      <inkml:brushProperty name="color" value="#004F8B"/>
    </inkml:brush>
  </inkml:definitions>
  <inkml:trace contextRef="#ctx0" brushRef="#br0">0 0 6145,'0'8'1985,"6"6"-1425,-1 2-368,0 5 136,6 3-8,0 3-112,-6 0-80,0-1-72,1-2-56,-6-5-40,5-8-1280,-5-6-1929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2.052"/>
    </inkml:context>
    <inkml:brush xml:id="br0">
      <inkml:brushProperty name="width" value="0.1" units="cm"/>
      <inkml:brushProperty name="height" value="0.1" units="cm"/>
      <inkml:brushProperty name="color" value="#004F8B"/>
    </inkml:brush>
  </inkml:definitions>
  <inkml:trace contextRef="#ctx0" brushRef="#br0">0 67 6433,'0'-5'1441,"6"-3"-1001,10 0-112,0-3-176,5 0 8,-5 1-24,6 2-32,-6 5-56,-6 0-48,-10 3-544,6 0-992,-6 0-1761</inkml:trace>
  <inkml:trace contextRef="#ctx0" brushRef="#br0" timeOffset="1">0 67 6953,'54'54'1257,"-43"-54"-945,-1 0-32,6 0-144,0 0-136,-5 0-24,-6 0-808,-5 0-601,0 2-1351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2.383"/>
    </inkml:context>
    <inkml:brush xml:id="br0">
      <inkml:brushProperty name="width" value="0.1" units="cm"/>
      <inkml:brushProperty name="height" value="0.1" units="cm"/>
      <inkml:brushProperty name="color" value="#004F8B"/>
    </inkml:brush>
  </inkml:definitions>
  <inkml:trace contextRef="#ctx0" brushRef="#br0">1 1 3761,'0'0'2776,"11"0"-2119,-1 2-393,6-2 16,0 3-192,6-3-40,-6 3-48,0-3-72,-6 2-664,1-2-1953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2.728"/>
    </inkml:context>
    <inkml:brush xml:id="br0">
      <inkml:brushProperty name="width" value="0.1" units="cm"/>
      <inkml:brushProperty name="height" value="0.1" units="cm"/>
      <inkml:brushProperty name="color" value="#004F8B"/>
    </inkml:brush>
  </inkml:definitions>
  <inkml:trace contextRef="#ctx0" brushRef="#br0">1 0 6225,'0'0'2113,"0"0"-1617,5 0-344,0 6-64,-5 12 272,6 4-232,-6 4 8,0 1-16,0 0-40,0-3-80,0-5-256,0-6-1096,-6-5-3337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3.065"/>
    </inkml:context>
    <inkml:brush xml:id="br0">
      <inkml:brushProperty name="width" value="0.1" units="cm"/>
      <inkml:brushProperty name="height" value="0.1" units="cm"/>
      <inkml:brushProperty name="color" value="#004F8B"/>
    </inkml:brush>
  </inkml:definitions>
  <inkml:trace contextRef="#ctx0" brushRef="#br0">8 153 7458,'-8'-70'1752,"9"68"-1705,-1 1 1,0-1-1,1 0 0,-1 0 1,1 1-1,-1-1 0,1 0 1,0 1-1,0-1 1,-1 1-1,1-1 0,0 1 1,1-1-1,-1 1 0,0 0 1,0-1-1,1 1 0,-1 0 1,0 0-1,1 0 1,-1 0-1,1 0 0,-1 0 1,1 1-1,0-1 0,-1 0 1,3 0-48,3-2 248,-3 1-98,2-3 55,1 0 1,0 1-1,0 0 0,0 0 1,1 0-1,-1 1 0,1 0 1,0 1-1,0 0 0,0 0 1,0 1-1,0 0-205,-7 1 79,-1 27 306,-1-20-429,0 0 1,0 0-1,-1 0 0,0 0 1,0 0-1,-1 0 1,1-1-1,-2 1 0,1-1 1,-1 0-1,0 0 1,0 0-1,0-1 0,-1 1 1,0-1-1,0 0 0,-1 0 44,6-5-5,0 0-1,0 0 0,0 0 0,0 0 0,0 1 0,-1-1 0,1 0 0,0 0 1,0 0-1,0 0 0,0 0 0,0 1 0,0-1 0,0 0 0,0 0 0,0 0 1,0 0-1,0 1 0,0-1 0,0 0 0,0 0 0,0 0 0,0 0 0,0 1 1,0-1-1,0 0 0,0 0 0,0 0 0,0 0 0,0 1 0,0-1 0,0 0 1,0 0-1,0 0 0,0 0 0,1 1 0,-1-1 0,0 0 0,0 0 1,0 0-1,0 0 0,0 0 0,0 0 0,1 0 0,-1 1 0,0-1 0,0 0 1,0 0-1,0 0 6,14 5-44,14-2 179,2-1-23,4-1-609,1 2 0,0 1 0,16 6 497,-23-2-3736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3.894"/>
    </inkml:context>
    <inkml:brush xml:id="br0">
      <inkml:brushProperty name="width" value="0.1" units="cm"/>
      <inkml:brushProperty name="height" value="0.1" units="cm"/>
      <inkml:brushProperty name="color" value="#004F8B"/>
    </inkml:brush>
  </inkml:definitions>
  <inkml:trace contextRef="#ctx0" brushRef="#br0">0 0 6129,'3'14'6426,"3"10"-3297,1-2-3112,0 1 0,2-1 0,0 0 1,2-1-1,6 10-17,-16-30-6,0 1 1,0-1-1,1 0 0,-1 1 1,1-1-1,-1 0 0,1 0 0,-1 0 1,1 0-1,0 0 0,-1 0 1,1 0-1,0 0 0,0-1 0,0 1 1,-1-1-1,1 1 0,0-1 1,0 0-1,0 0 0,0 0 1,0 0-1,0 0 0,0 0 0,0 0 1,-1-1-1,1 1 0,0-1 1,0 1-1,0-1 0,0 0 6,7-3 26,1-1 0,-1 0 0,0-1 0,0 0-1,3-3-25,15-9 25,-16 12-190,1 0-1,0 1 0,0 0 1,0 1-1,1 1 166,36-6-5310,-37 9 1062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4.365"/>
    </inkml:context>
    <inkml:brush xml:id="br0">
      <inkml:brushProperty name="width" value="0.1" units="cm"/>
      <inkml:brushProperty name="height" value="0.1" units="cm"/>
      <inkml:brushProperty name="color" value="#004F8B"/>
    </inkml:brush>
  </inkml:definitions>
  <inkml:trace contextRef="#ctx0" brushRef="#br0">1 0 8458,'0'0'1935,"0"0"-1136,0 0-575,0 3-116,0 234 193,0-236-326,0 1-1,0-1 0,0 0 1,1 1-1,-1-1 1,0 0-1,1 1 1,-1-1-1,1 0 0,0 1 1,-1-1-1,1 0 1,0 0-1,0 0 1,-1 0-1,1 0 1,0 0-1,0 0 0,0 0 1,1 0-1,-1 0 1,0 0-1,0-1 1,0 1-1,1 0 0,-1-1 1,0 1-1,0-1 1,1 1-1,-1-1 1,1 0-1,-1 0 0,0 1 1,1-1-1,-1 0 1,1 0-1,-1-1 1,0 1-1,1 0 26,1 0-20,0 0 0,0-1-1,0 1 1,0-1 0,0 1 0,0-1 0,0 0 0,0 0-1,0 0 1,-1-1 0,1 1 0,0-1 0,-1 1 0,1-1-1,-1 0 1,0 0 0,1 0 0,-1 0 20,2-4 45,-1 0 0,1-1 0,-1 1 0,0-1 0,-1 1 0,0-1 0,0 0 0,0 0 0,-1 0-1,0 0 1,0 0 0,-1 0 0,1 0 0,-2 0 0,0-5-45,1 2-2,0 8-123,-1-1-1,1 0 1,-1 0-1,0 1 1,0-1-1,0 1 1,-1-1-1,1 1 1,-1 0-1,1-1 1,-1 1-1,0 0 1,0 0-1,0 0 1,0 0-1,0 0 1,0 1-1,0-1 1,-1 0-1,1 1 1,0 0-1,-1 0 1,1-1-1,-1 2 1,0-1-1,1 0 1,-1 0-1,0 1 1,-2-1 125,-1 1-2585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4.763"/>
    </inkml:context>
    <inkml:brush xml:id="br0">
      <inkml:brushProperty name="width" value="0.1" units="cm"/>
      <inkml:brushProperty name="height" value="0.1" units="cm"/>
      <inkml:brushProperty name="color" value="#004F8B"/>
    </inkml:brush>
  </inkml:definitions>
  <inkml:trace contextRef="#ctx0" brushRef="#br0">22 1 2697,'0'0'4431,"0"0"-2988,-6 24-999,2-12-611,1 0 0,0 0 1,1 0-1,0 1 0,1-1 0,0 0 0,1 1 167,0-12-72,0-1 1,0 1-1,0 0 1,0-1-1,0 1 1,0 0-1,1-1 1,-1 1-1,0 0 1,0-1-1,0 1 1,1 0-1,-1-1 1,0 1-1,1-1 1,-1 1-1,0-1 1,1 1-1,-1-1 1,1 1-1,-1-1 1,1 1-1,-1-1 1,1 1-1,-1-1 1,1 0-1,0 1 1,-1-1-1,1 0 1,-1 0-1,1 1 1,0-1-1,-1 0 1,1 0-1,0 0 72,28-1-773,-27 0 937,0 1 0,-1-1-1,1 1 1,0 0 0,-1-1 0,1 1 0,0 0 0,0 0 0,-1 0 0,1 0 0,0 1 0,0-1 0,-1 0 0,1 1 0,0-1 0,-1 1 0,1 0 0,0-1 0,-1 1 0,2 1-164,-2 0 168,-1 0 0,1 1 0,0-1 0,-1 1 0,0-1 0,1 1 0,-1-1 0,0 1 0,0-1 0,0 1 0,-1-1-1,1 1 1,0-1 0,-1 1 0,0-1 0,0 0 0,1 1 0,-1-1 0,-1 0 0,1 0 0,0 0 0,0 1 0,-1-1 0,1 0 0,-1-1 0,-2 3-168,2-2-393,0 1-1,0 0 0,1 0 0,-1 0 0,1 0 1,-1 0-1,1 0 0,0 0 0,0 1 0,0-1 1,0 0 393,1 1-3653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5.098"/>
    </inkml:context>
    <inkml:brush xml:id="br0">
      <inkml:brushProperty name="width" value="0.1" units="cm"/>
      <inkml:brushProperty name="height" value="0.1" units="cm"/>
      <inkml:brushProperty name="color" value="#004F8B"/>
    </inkml:brush>
  </inkml:definitions>
  <inkml:trace contextRef="#ctx0" brushRef="#br0">65 1 6689,'0'8'1617,"0"3"-1097,0 2-344,0 6-88,-11 2 32,6 3-112,0 3-8,-6 2-264,-5 3-312,11-5-1153,-6-8-4920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6.549"/>
    </inkml:context>
    <inkml:brush xml:id="br0">
      <inkml:brushProperty name="width" value="0.1" units="cm"/>
      <inkml:brushProperty name="height" value="0.1" units="cm"/>
      <inkml:brushProperty name="color" value="#004F8B"/>
    </inkml:brush>
  </inkml:definitions>
  <inkml:trace contextRef="#ctx0" brushRef="#br0">0 27 6281,'0'0'2801,"0"0"-2089,6 0-576,-1 0-8,6 0 136,-1 0 576,1 0-448,10 0-151,-5 0 247,6 0-416,-1-11-72,1 3-2545,-17 0-4937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3:35.446"/>
    </inkml:context>
    <inkml:brush xml:id="br0">
      <inkml:brushProperty name="width" value="0.1" units="cm"/>
      <inkml:brushProperty name="height" value="0.1" units="cm"/>
      <inkml:brushProperty name="color" value="#004F8B"/>
    </inkml:brush>
  </inkml:definitions>
  <inkml:trace contextRef="#ctx0" brushRef="#br0">1 46 11434,'0'0'1945,"0"0"-1529,5 0-408,16 0 328,6 0-56,5 0-104,0-2-56,0-6-112,0 0-8,-5-3-352,0 3-2417,-16 0-5312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6.594"/>
    </inkml:context>
    <inkml:brush xml:id="br0">
      <inkml:brushProperty name="width" value="0.1" units="cm"/>
      <inkml:brushProperty name="height" value="0.1" units="cm"/>
      <inkml:brushProperty name="color" value="#004F8B"/>
    </inkml:brush>
  </inkml:definitions>
  <inkml:trace contextRef="#ctx0" brushRef="#br0">76 0 520,'-22'33'5009,"-4"26"-3700,22-49-968,-2 6-99,2 1 1,0-1-1,0 1 0,2 0 1,0 0-1,1 0 1,1 0-1,0 1-242,1-17 0,-1 0 1,1 0-1,-1 1 1,1-1 0,-1 0-1,1 0 1,0 0-1,0 0 1,-1 0-1,1 0 1,0 0-1,0 0 1,0 0-1,0 0 1,0 0-1,0 0 1,1-1-1,-1 1 1,0-1-1,0 1 1,0-1-1,1 1 1,-1-1-1,0 1 1,0-1-1,1 0 1,-1 0-1,0 0 1,1 0-1,-1 0 1,0 0-1,1 0 1,-1 0-1,0 0 1,1-1 0,0 1-2,2-1 46,0 1 0,1 0-1,-1-1 1,0 0 0,0 0-1,1 0 1,-1-1 0,0 1-1,0-1 1,-1 0-1,1 0-44,7-8 132,-1 0 0,0-1 0,0 0-1,-1-1 1,-1 0 0,0 0 0,-1-1-1,0 0 1,0-2-132,-6 10 52,1-1 1,-1 1-1,-1 0 0,1 0 0,-1-1 1,0 1-1,0 0 0,0-1 0,-1 1 1,1 0-1,-2-1 0,1 1 1,0 0-1,-1 0 0,0 0 0,0 0 1,-1 0-1,1 1 0,-1-1 1,0 1-1,0-1 0,0 1 0,-1 0 1,0 0-1,-1 0-52,1 2-236,0 0-1,-1 1 1,1-1 0,0 1 0,-1 0-1,1 1 1,-1-1 0,0 1 0,1 0-1,-1 0 1,1 0 0,-1 1 0,1-1-1,-1 1 1,1 0 0,-1 1 0,1-1-1,0 1 1,0 0 0,-1 0 0,1 0-1,0 0 1,1 1 0,-1-1 0,0 1-1,-2 3 237,-5 3-2760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7.280"/>
    </inkml:context>
    <inkml:brush xml:id="br0">
      <inkml:brushProperty name="width" value="0.1" units="cm"/>
      <inkml:brushProperty name="height" value="0.1" units="cm"/>
      <inkml:brushProperty name="color" value="#004F8B"/>
    </inkml:brush>
  </inkml:definitions>
  <inkml:trace contextRef="#ctx0" brushRef="#br0">1 1 3289,'0'0'2136,"0"3"-1000,0-1-431,0 4 31,0-1-88,0 3 24,0 0-272,0 0-128,0 3-264,0-3-8,0 2 0,0-2-984,0 0-1441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7.942"/>
    </inkml:context>
    <inkml:brush xml:id="br0">
      <inkml:brushProperty name="width" value="0.1" units="cm"/>
      <inkml:brushProperty name="height" value="0.1" units="cm"/>
      <inkml:brushProperty name="color" value="#004F8B"/>
    </inkml:brush>
  </inkml:definitions>
  <inkml:trace contextRef="#ctx0" brushRef="#br0">92 1 72,'0'0'4145,"-18"8"1315,12-3-5255,1 0 0,-1 0 0,1 1 0,0-1 0,1 1 0,0 1 0,0-1 0,0 0 0,0 1 0,1 0 0,0 0 0,-1 4-205,0 3 0,1-1 0,0 1 0,0 0 0,2 0 0,-1 0 0,2 7 0,0-20-24,1 1 1,-1-1-1,1 1 0,0 0 0,0-1 0,-1 1 0,1-1 1,0 0-1,0 1 0,0-1 0,0 0 0,1 1 0,-1-1 1,0 0-1,0 0 0,1 0 0,-1 0 0,1 0 0,-1-1 1,1 1-1,-1 0 0,1-1 0,0 1 0,-1-1 1,1 1-1,-1-1 0,1 0 0,0 1 0,0-1 0,-1 0 1,1 0-1,0 0 0,-1-1 0,2 1 24,4 0-25,0 0-1,0-1 1,0 1-1,0-1 1,0-1 0,-1 1-1,1-1 1,5-3 25,-6 2 27,0 0 0,-1-1 0,0 1 0,0-1-1,0-1 1,0 1 0,0-1 0,-1 1 0,0-1 0,0-1 0,0 1 0,-1-1 0,1 1 0,-1-1 0,0 0-27,1-4 115,-1-1-1,0 1 1,0-1 0,-1 0-1,0 0 1,-1 0 0,0 0-1,-1-6-114,0 15 7,-1 1-1,1-1 1,-1 1-1,1 0 1,-1-1-1,0 1 0,0-1 1,1 1-1,-1 0 1,0 0-1,0-1 1,0 1-1,0 0 1,-1 0-1,1 0 0,0 0 1,0 0-1,-1 1 1,1-1-1,0 0 1,-1 0-1,1 1 1,-1-1-1,1 1 0,-1-1 1,1 1-1,-1 0 1,0 0-1,1 0 1,-2 0-7,-50-5-4277,51 5 3891,-8 0-4677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8.357"/>
    </inkml:context>
    <inkml:brush xml:id="br0">
      <inkml:brushProperty name="width" value="0.1" units="cm"/>
      <inkml:brushProperty name="height" value="0.1" units="cm"/>
      <inkml:brushProperty name="color" value="#004F8B"/>
    </inkml:brush>
  </inkml:definitions>
  <inkml:trace contextRef="#ctx0" brushRef="#br0">1 1 5857,'2'3'7884,"7"38"-7279,-5 44-76,-3-43-561,2-1-1,4 16 33,-6-51-437,0-1 0,0 1 0,1-1 0,-1 1 0,1-1 0,0 0 0,1 0 0,-1 0 0,1 0 0,0 0 0,3 3 437,5 2-2945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9.091"/>
    </inkml:context>
    <inkml:brush xml:id="br0">
      <inkml:brushProperty name="width" value="0.1" units="cm"/>
      <inkml:brushProperty name="height" value="0.1" units="cm"/>
      <inkml:brushProperty name="color" value="#004F8B"/>
    </inkml:brush>
  </inkml:definitions>
  <inkml:trace contextRef="#ctx0" brushRef="#br0">11 0 7274,'0'6'1488,"0"4"-1024,0 1-96,0 5 40,0 0-136,0 0-208,0 0 24,0 0-80,0 0 24,0-2-32,0-4-600,-5-4-1288,0-1-6090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9.445"/>
    </inkml:context>
    <inkml:brush xml:id="br0">
      <inkml:brushProperty name="width" value="0.1" units="cm"/>
      <inkml:brushProperty name="height" value="0.1" units="cm"/>
      <inkml:brushProperty name="color" value="#004F8B"/>
    </inkml:brush>
  </inkml:definitions>
  <inkml:trace contextRef="#ctx0" brushRef="#br0">0 94 1136,'0'-5'5857,"0"2"-4880,0-5-481,0 0 304,16 0-248,-5 0 40,11 0-88,-1 0 24,6 0 113,-6 0-153,6 0-208,-6 0-136,1 5-72,-6 1-72,0 2 0,5 0-944,-5 0-777,-5 0-743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09.894"/>
    </inkml:context>
    <inkml:brush xml:id="br0">
      <inkml:brushProperty name="width" value="0.1" units="cm"/>
      <inkml:brushProperty name="height" value="0.1" units="cm"/>
      <inkml:brushProperty name="color" value="#004F8B"/>
    </inkml:brush>
  </inkml:definitions>
  <inkml:trace contextRef="#ctx0" brushRef="#br0">20 51 5617,'-4'9'281,"1"-1"0,0 1-1,1 0 1,-1 0 0,2 0-1,-1 0 1,1 0 0,1 0-1,0 0 1,0 0 0,1 0-1,0 1 1,1 1-281,-2-9-1,1-1-1,-1 0 1,1 0 0,0 0-1,0 1 1,-1-1 0,1 0 0,0 0-1,0 0 1,0 0 0,0 0-1,0-1 1,0 1 0,1 0-1,-1 0 1,0-1 0,0 1 0,1-1-1,-1 1 1,0-1 0,0 1-1,1-1 1,-1 0 0,0 0-1,1 0 1,-1 0 0,1 1-1,-1-2 1,0 1 0,1 0 0,-1 0-1,0 0 1,1-1 0,-1 1-1,0-1 1,1 1 1,3-1 71,-1 0 1,1-1-1,0 1 0,-1-1 1,1 0-1,-1 0 0,0 0 0,1-1 1,1-1-72,2-4 123,8-6 216,-1-1 1,-1 0 0,6-9-340,-17 19 147,1 0 1,-1 0-1,0 0 1,0-1 0,-1 1-1,0-1 1,1 0-1,-2 0 1,1 0 0,-1 0-1,0 0 1,0 0-1,-1-5-147,0 10 18,0 0-1,-1 0 1,1 1-1,-1-1 1,1 0-1,-1 0 1,0 0-1,1 1 1,-1-1-1,0 0 1,1 1-1,-1-1 1,0 0-1,0 1 1,0-1-1,0 1 1,1 0-1,-1-1 1,0 1-1,0-1 1,0 1-1,0 0 1,0 0-1,0 0 1,0 0-1,0-1 1,0 1-1,0 1 1,0-1-1,0 0 1,0 0-18,-48 0-1620,21 0-2746,13-2-495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1.882"/>
    </inkml:context>
    <inkml:brush xml:id="br0">
      <inkml:brushProperty name="width" value="0.1" units="cm"/>
      <inkml:brushProperty name="height" value="0.1" units="cm"/>
      <inkml:brushProperty name="color" value="#004F8B"/>
    </inkml:brush>
  </inkml:definitions>
  <inkml:trace contextRef="#ctx0" brushRef="#br0">218 3 5249,'-38'-3'8008,"35"4"-7948,-1 0-1,1 0 0,0 0 0,-1 0 0,1 0 0,0 1 0,0-1 0,0 1 0,0 0 0,0 0 0,0 0 0,1 1 1,-1-1-1,1 1 0,0-1 0,-1 1 0,1 0 0,0 0 0,1 0 0,-1 0-59,-37 70 86,34-64-9,-8 17-108,1 1 0,1 1 0,1 0 1,2 0-1,0 0 0,2 1 0,1 1 0,2-1 1,1 0-1,1 29 31,1-56-53,0 0 1,0 0-1,1 0 0,-1 1 1,1-1-1,-1 0 0,1 0 1,0 0-1,0 0 1,0 0-1,0 0 0,0 0 1,0 0-1,1-1 1,-1 1-1,1 0 0,-1-1 1,1 1-1,-1-1 1,1 1-1,0-1 0,0 0 1,0 0-1,0 0 1,0 0-1,0 0 0,0 0 1,0 0-1,0-1 1,0 1-1,0-1 0,1 1 1,-1-1-1,0 0 1,0 0-1,0 0 0,1 0 1,-1 0 52,4-1 42,0 0 0,-1 0-1,1 0 1,0 0 0,-1-1 0,1 0 0,-1 0 0,1-1 0,-1 1 0,0-1 0,0 0 0,0-1 0,-1 1-1,1-1-41,2-3 94,0 0-1,-1 0 1,0 0-1,-1-1 0,0 0 1,0 0-1,0-1 1,-1 1-1,0-1 0,-1 0 1,0 0-1,0 0 1,-1-3-94,3-16-147,-2 1 1,-1-1-1,-2-25 147,0 49-28,-1 0-1,0 0 1,0 0-1,0 0 1,0 0-1,0 1 0,-1-1 1,0 0-1,0 1 1,0-1-1,0 1 1,0 0-1,-1 0 1,1 0-1,-1 0 1,0 0-1,0 0 1,0 1-1,0-1 0,-1 1 1,-1-1 28,-1-2-990,0 1-1,1-1 1,-1 0 0,1-1-1,1 1 1,-2-2 990,5 4-4218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2.837"/>
    </inkml:context>
    <inkml:brush xml:id="br0">
      <inkml:brushProperty name="width" value="0.1" units="cm"/>
      <inkml:brushProperty name="height" value="0.1" units="cm"/>
      <inkml:brushProperty name="color" value="#004F8B"/>
    </inkml:brush>
  </inkml:definitions>
  <inkml:trace contextRef="#ctx0" brushRef="#br0">0 1 7770,'0'0'2056,"0"0"-1424,0 0-112,0 0-304,0 0-120,0 0-96,5 3-600,-5 5 88,0 5-376,0-2-672,0-3-2393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17.399"/>
    </inkml:context>
    <inkml:brush xml:id="br0">
      <inkml:brushProperty name="width" value="0.1" units="cm"/>
      <inkml:brushProperty name="height" value="0.1" units="cm"/>
      <inkml:brushProperty name="color" value="#004F8B"/>
    </inkml:brush>
  </inkml:definitions>
  <inkml:trace contextRef="#ctx0" brushRef="#br0">1 38 1168,'0'0'4242,"0"0"-2424,0 0-863,0 0-135,0 0 106,0 0-15,0 0-154,0 0 23,0 0-13,0 0-37,0 0-192,0 0-79,0 0-151,0 0-81,0 0-67,0 0-39,0 0-26,0 0 0,0 0 82,0 0-10,0 0 25,0 0-91,0 0 6,0 0-68,0 0 1,0 0-27,0 0-14,0 0 7,0 0-11,0 0 6,0 0-23,0 0 19,0 0-9,0 0-39,9 1-135,23 3 82,1-2 1,0 0 0,0-3 0,0-1 0,0-1 0,22-6 103,53-14-3172,-76 15-803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3.263"/>
    </inkml:context>
    <inkml:brush xml:id="br0">
      <inkml:brushProperty name="width" value="0.1" units="cm"/>
      <inkml:brushProperty name="height" value="0.1" units="cm"/>
      <inkml:brushProperty name="color" value="#004F8B"/>
    </inkml:brush>
  </inkml:definitions>
  <inkml:trace contextRef="#ctx0" brushRef="#br0">1 1 7009,'0'0'2377,"0"0"-1089,0 0-296,0 0-535,0 18-297,0 4 160,0 5-64,5 2-72,6 3-104,-6 0 24,1 0-104,4-5-224,1 8-1161,-6-6-991,1-7-2561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5.403"/>
    </inkml:context>
    <inkml:brush xml:id="br0">
      <inkml:brushProperty name="width" value="0.1" units="cm"/>
      <inkml:brushProperty name="height" value="0.1" units="cm"/>
      <inkml:brushProperty name="color" value="#004F8B"/>
    </inkml:brush>
  </inkml:definitions>
  <inkml:trace contextRef="#ctx0" brushRef="#br0">33 230 472,'-1'-1'407,"1"-1"0,0 1 0,-1-1 0,0 0 0,1 1 1,-1-1-1,0 1 0,1 0 0,-1-1 0,0 1 0,0 0 0,0-1 0,0 1 0,-1 0 0,1 0 0,0 0 0,0 0 0,-1 0-407,0 0 369,1 0-1,0 0 1,0 0-1,0 0 1,0 0-1,0 0 1,0 0-1,0 0 0,0-1 1,1 1-1,-1 0 1,0 0-1,1-1 1,-1 1-1,1 0 1,-1-1-1,1 0-368,0 1 597,0 1-87,0 0-113,0 0-62,0 0-98,0 0-61,0 0-49,0 0-41,0 0-9,0 0-57,0 0-60,1 31-176,8-8 236,1 1 0,1-1 0,0-1 0,10 12-20,6 15 13,-25-46-47,-1 0 9,0-1 0,0 1 0,1 0 0,-1-1 0,0 1 0,1-1 0,0 1-1,0-1 1,-1 0 0,1 0 0,1 0 0,-1 0 0,0 0 0,0 0 0,1-1 0,-1 1 0,1-1-1,-1 0 1,3 2 25,-4-3-164,-1 0-33,-1-7-2,0 1 0,0 0 0,0 0 0,1 0 0,0 0 0,0-1 0,1 1-1,1-4 200,-1-13-398,-1 21 393,0 0 1,0-1 0,0 1-1,0 0 1,1-1-1,-1 1 1,1 0-1,-1 0 1,1 0-1,0 0 1,0-1 0,0 1-1,0 0 1,0 0-1,0 0 1,0 1-1,1-1 1,0-1 4,0 2-1,-1 0 0,1 1 0,-1-1 0,1 1 0,-1-1 0,1 1 0,-1-1 0,1 1 0,0 0 0,-1 0 0,1 0 0,0 0 0,-1 0 0,1 0 0,-1 0 0,1 0 0,0 1 0,-1-1 0,1 1 0,-1-1 0,1 1 0,-1 0 0,1-1 0,-1 1 0,0 0 0,1 0 0,0 1 1,27 25 123,-27-24-102,-1-1 0,1 1 0,0-1 0,-1 0-1,1 0 1,0 0 0,1 0 0,-1 0 0,0 0 0,0-1 0,1 1 0,-1-1 0,1 1-1,-1-1 1,1 0 0,0 0 0,0 0 0,-1-1 0,1 1 0,0-1 0,0 1 0,0-1-1,0 0 1,-1 0 0,1 0 0,0 0 0,0-1-21,-1-3 126,1 0 1,-2 0-1,1 0 0,0-1 0,-1 1 1,0-1-1,0 1 0,0-1 0,-1-1-126,2-2 122,5-28-12,-2 0 0,-2 0 0,-1-2-110,-1 6-262,1 0 1,2 1-1,1-1 0,3-2 262,-2 22-1537,5 10-3296,-6 2 268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6.120"/>
    </inkml:context>
    <inkml:brush xml:id="br0">
      <inkml:brushProperty name="width" value="0.1" units="cm"/>
      <inkml:brushProperty name="height" value="0.1" units="cm"/>
      <inkml:brushProperty name="color" value="#004F8B"/>
    </inkml:brush>
  </inkml:definitions>
  <inkml:trace contextRef="#ctx0" brushRef="#br0">2 185 672,'0'10'5264,"0"28"-2381,-1-65-703,0 4-2322,1-1 0,1 1-1,2-5 143,-2 21-54,0 0 0,0 0 0,1 0 0,0 1 0,0-1 0,1 1 0,0-1-1,0 1 1,0 0 0,1 0 0,0 0 0,0 0 0,4-3 54,-7 8-1,0 0 0,0-1 0,0 1 0,0 0 0,0 0 0,1 0 0,-1 0 0,0 1 1,1-1-1,-1 0 0,0 0 0,1 1 0,-1-1 0,1 1 0,-1-1 0,1 1 0,-1 0 0,1 0 0,-1 0 1,1 0-1,0 0 0,-1 0 0,1 0 0,-1 0 0,1 0 0,-1 1 0,1-1 0,-1 0 0,1 1 0,-1 0 1,1-1-1,-1 1 0,1 0 1,0 1-33,1 0-1,-1 0 1,0 1 0,0-1 0,0 0 0,0 1-1,0-1 1,-1 1 0,1 0 0,-1-1-1,1 1 1,-1 0 0,0 0 0,0 0 0,0 2 33,32 141-423,-28-134 476,-4-22 58,-7-26 4,4 32-134,0 1 0,0-1 0,0 0 1,-1 1-1,0 0 0,1 0 1,-1 0-1,0 0 0,0 0 0,-1 0 1,1 1-1,-1-1 0,1 1 0,-1 0 1,0 0-1,1 0 0,-1 1 1,0 0-1,0-1 0,0 1 0,-1 0 1,1 1-1,0-1 0,0 1 1,0 0 18,-6 0-2680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6.451"/>
    </inkml:context>
    <inkml:brush xml:id="br0">
      <inkml:brushProperty name="width" value="0.1" units="cm"/>
      <inkml:brushProperty name="height" value="0.1" units="cm"/>
      <inkml:brushProperty name="color" value="#004F8B"/>
    </inkml:brush>
  </inkml:definitions>
  <inkml:trace contextRef="#ctx0" brushRef="#br0">0 1 5585,'0'8'1601,"0"2"-1153,0 4-256,0 2-88,0 2-24,0 4-80,0-4-192,0-4-552,0-3-585,0-6-2824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6.805"/>
    </inkml:context>
    <inkml:brush xml:id="br0">
      <inkml:brushProperty name="width" value="0.1" units="cm"/>
      <inkml:brushProperty name="height" value="0.1" units="cm"/>
      <inkml:brushProperty name="color" value="#004F8B"/>
    </inkml:brush>
  </inkml:definitions>
  <inkml:trace contextRef="#ctx0" brushRef="#br0">70 204 6617,'-69'-121'2137,"69"119"-1657,10-1-288,1-2-88,10 2 128,1-5-56,5 0-128,-1-3-48,1 0-368,10-2-464,-4 2-824,-7 3-2785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7.139"/>
    </inkml:context>
    <inkml:brush xml:id="br0">
      <inkml:brushProperty name="width" value="0.1" units="cm"/>
      <inkml:brushProperty name="height" value="0.1" units="cm"/>
      <inkml:brushProperty name="color" value="#004F8B"/>
    </inkml:brush>
  </inkml:definitions>
  <inkml:trace contextRef="#ctx0" brushRef="#br0">45 1 3961,'-26'32'6770,"10"6"-5253,15-34-1583,1-1 0,-1 1 1,1 0-1,-1 0 0,1-1 0,0 1 0,1 0 0,-1 0 0,1-1 1,0 1-1,-1-1 0,2 1 0,-1 0 0,0-1 0,1 0 0,-1 1 0,1-1 1,0 0-1,0 0 0,1 0 0,1 3 66,33 51-3265,-36-53-206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7.506"/>
    </inkml:context>
    <inkml:brush xml:id="br0">
      <inkml:brushProperty name="width" value="0.1" units="cm"/>
      <inkml:brushProperty name="height" value="0.1" units="cm"/>
      <inkml:brushProperty name="color" value="#004F8B"/>
    </inkml:brush>
  </inkml:definitions>
  <inkml:trace contextRef="#ctx0" brushRef="#br0">1 22 8146,'0'-3'1344,"0"1"-1056,0-1 336,0 3 88,0-3-216,5 0-55,6 1-33,10-1 176,-5 3-224,6 0-112,4 0-136,1 0-112,-6 0-400,6-3-1273,-11 3-727,0 0-3657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17.867"/>
    </inkml:context>
    <inkml:brush xml:id="br0">
      <inkml:brushProperty name="width" value="0.1" units="cm"/>
      <inkml:brushProperty name="height" value="0.1" units="cm"/>
      <inkml:brushProperty name="color" value="#004F8B"/>
    </inkml:brush>
  </inkml:definitions>
  <inkml:trace contextRef="#ctx0" brushRef="#br0">48 1 7194,'0'0'1541,"0"0"-811,0 0 29,0 0 449,0 0-119,0 0-188,0 0-83,0 0-171,-10 22 163,9-20-907,-1 1 1,0 0-1,1 0 1,-1-1 0,1 1-1,0 0 1,0 0 0,0 1-1,1-1 1,-1 0-1,1 0 1,-1 0 0,1 0-1,0 1 1,0-1-1,1 0 1,-1 0 0,1 0-1,-1 0 1,1 1-1,0-1 1,0 0 0,0 0-1,1-1 1,-1 1-1,1 0 1,0 0 0,-1-1-1,1 1 1,0-1-1,1 1 1,-1-1 0,0 0-1,1 0 1,-1 0-1,1 0 1,-1 0 0,1-1-1,0 1 97,113 54 1031,-115-55-972,0 0 0,-1-1 0,1 1 0,0 0-1,0 0 1,-1 0 0,1 0 0,-1 0 0,1 0 0,-1 0 0,1 0-1,-1 0 1,0 0 0,1 0 0,-1 1 0,0-1 0,0 0 0,0 0 0,0 0-1,0 0 1,0 0 0,0 1 0,0-1 0,0 0 0,-1 0 0,1 0-1,0 0 1,-1 0 0,0 1-59,-16 27 711,0-14-675,0-1 1,-1-1-1,-1 0 1,0-2-1,-3 1-36,-14 8-932,35-19 709,-15 5-5071,11-6-512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5.576"/>
    </inkml:context>
    <inkml:brush xml:id="br0">
      <inkml:brushProperty name="width" value="0.1" units="cm"/>
      <inkml:brushProperty name="height" value="0.1" units="cm"/>
      <inkml:brushProperty name="color" value="#004F8B"/>
    </inkml:brush>
  </inkml:definitions>
  <inkml:trace contextRef="#ctx0" brushRef="#br0">38 1 5177,'0'0'1059,"0"0"-495,0 0 47,0 0 149,0 0 92,0 0 140,0 0 79,-11 5 4601,10 16-5599,-1-1 0,-1 0 0,-1 4-73,0-3-148,1-1-1,0 1 1,2 5 148,-2 9-249,1-23-1995,2-21-6280,0-7 5802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5.909"/>
    </inkml:context>
    <inkml:brush xml:id="br0">
      <inkml:brushProperty name="width" value="0.1" units="cm"/>
      <inkml:brushProperty name="height" value="0.1" units="cm"/>
      <inkml:brushProperty name="color" value="#004F8B"/>
    </inkml:brush>
  </inkml:definitions>
  <inkml:trace contextRef="#ctx0" brushRef="#br0">1 1 5497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0.684"/>
    </inkml:context>
    <inkml:brush xml:id="br0">
      <inkml:brushProperty name="width" value="0.1" units="cm"/>
      <inkml:brushProperty name="height" value="0.1" units="cm"/>
      <inkml:brushProperty name="color" value="#004F8B"/>
    </inkml:brush>
  </inkml:definitions>
  <inkml:trace contextRef="#ctx0" brushRef="#br0">0 10 1144,'2'-1'174,"-1"0"0,1 0 0,0 0 0,0 0 0,-1 0 0,1 0 0,0 1 0,0-1 0,0 1 0,0-1 0,0 1 0,0 0 0,0-1 0,0 1 0,0 0 0,0 0 0,0 1 0,0-1 0,0 0-1,-1 1 1,1-1 0,0 1 0,0-1 0,0 1 0,0 0 0,-1 0 0,1 0 0,0 0 0,0 0 0,-1 0 0,1 0 0,-1 1 0,0-1 0,1 1 0,-1-1 0,0 1 0,1 0-174,2 7 30,0 0 0,0 0 1,-1 0-1,-1 1 0,1-1 0,-2 1 1,1 2-31,4 15 549,-1 7-408,-1 0-1,-1 0 1,-2 0 0,-2 15-141,0-4 44,7-87-6123,-6 28 4433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1.644"/>
    </inkml:context>
    <inkml:brush xml:id="br0">
      <inkml:brushProperty name="width" value="0.1" units="cm"/>
      <inkml:brushProperty name="height" value="0.1" units="cm"/>
      <inkml:brushProperty name="color" value="#004F8B"/>
    </inkml:brush>
  </inkml:definitions>
  <inkml:trace contextRef="#ctx0" brushRef="#br0">0 0 3633,'0'4'10347,"0"7"-5589,0 63-4855,11 165-1596,-11-238-208,0-1-2013,0 0-914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6.263"/>
    </inkml:context>
    <inkml:brush xml:id="br0">
      <inkml:brushProperty name="width" value="0.1" units="cm"/>
      <inkml:brushProperty name="height" value="0.1" units="cm"/>
      <inkml:brushProperty name="color" value="#004F8B"/>
    </inkml:brush>
  </inkml:definitions>
  <inkml:trace contextRef="#ctx0" brushRef="#br0">22 86 5497,'-2'-2'317,"-17"-21"572,19 23-830,0 0 0,0 0 0,1 0 0,-1 0 1,0 0-1,0 0 0,1 0 0,-1 0 0,0 0 0,0 0 1,1 0-1,-1 0 0,0 0 0,0-1 0,1 1 0,-1 0 1,0 0-1,0 0 0,0 0 0,1 0 0,-1-1 1,0 1-1,0 0 0,0 0 0,1 0 0,-1 0 0,0-1 1,0 1-1,0 0 0,0 0 0,0 0 0,0-1 0,1 1 1,-1 0-1,0 0 0,0-1 0,0 1 0,0 0 1,0 0-1,0-1 0,0 1 0,0 0 0,0 0 0,0-1 1,0 1-1,0 0 0,0 0 0,0-1 0,0 1 0,-1 0 1,1 0-1,0-1 0,0 1 0,0 0-59,4 2 156,-1 1 0,1 0 0,-1 0 0,1 1 0,-1-1 0,0 1 0,0-1 0,0 1 0,-1 0 0,0 0 0,1 2-156,13 17 565,2-1-272,2-2 1,-1 0 0,2-1 0,7 4-294,-28-23-7,1 0 1,-1 0-1,0 0 1,0 0-1,0 0 1,0 0-1,1 0 1,-1 0-1,0 0 1,0 0-1,0 0 1,1 1-1,-1-1 1,0 0-1,0 0 1,0 0-1,0 0 1,1-1-1,-1 1 1,0 0-1,0 0 1,0 0-1,1 0 1,-1 0-1,0 0 1,0 0-1,0 0 1,0 0-1,1 0 1,-1 0-1,0 0 1,0-1-1,0 1 1,0 0-1,0 0 1,0 0-1,1 0 1,-1 0-1,0-1 1,0 1 0,0 0-1,0 0 1,0 0-1,0 0 1,0-1-1,0 1 1,0 0-1,0 0 1,0 0-1,0-1 7,4-16-536,-4-27-510,0 37 903,0-17-135,0-1 0,-2 0 0,-1 1 0,-2-6 278,4 13 68,2 12-3659,4 5-109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6.594"/>
    </inkml:context>
    <inkml:brush xml:id="br0">
      <inkml:brushProperty name="width" value="0.1" units="cm"/>
      <inkml:brushProperty name="height" value="0.1" units="cm"/>
      <inkml:brushProperty name="color" value="#004F8B"/>
    </inkml:brush>
  </inkml:definitions>
  <inkml:trace contextRef="#ctx0" brushRef="#br0">13 0 4705,'0'0'1104,"0"0"-161,0 0 72,0 0 21,0 16 515,-7 52-981,5-55-590,0 0 0,1 0 0,0 0 0,1 1 0,1-1 0,1 11 20,-2-23-28,1 0 0,-1 0 0,1 0 0,-1 0 1,1 0-1,0 1 0,-1-1 0,1 0 0,0 0 0,0-1 1,0 1-1,0 0 0,0 0 0,0 0 0,0-1 0,0 1 1,0 0-1,0-1 0,0 1 0,0-1 0,0 1 1,0-1-1,1 1 0,-1-1 0,0 0 0,0 0 0,1 0 1,-1 0-1,0 0 0,0 0 0,1 0 0,-1 0 1,0 0-1,0 0 0,1-1 0,-1 1 0,0-1 0,1 1 28,2-1 89,0 0 0,-1 0 0,1-1 0,-1 1 0,1-1 0,-1 0 0,1 0 0,-1 0 0,0 0 0,0 0 0,0-1 0,0 1-89,1-6 224,1 1-1,-1-1 1,-1 0 0,1 0-1,-1 0 1,-1 0-1,1-1 1,-1 1-1,-1-1 1,0 0 0,0 1-1,-1-1 1,0 0-1,0-2-223,-1 9-17,1 1-1,0 0 0,-1-1 0,1 1 1,-1 0-1,0-1 0,1 1 0,-1 0 1,0 0-1,0 0 0,0 0 0,0 0 0,0-1 1,0 2-1,0-1 0,0 0 0,0 0 1,0 0-1,-1 0 0,1 1 0,0-1 1,0 1-1,-1-1 18,-18-5-4278,19 6 2752,1 0-429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6.948"/>
    </inkml:context>
    <inkml:brush xml:id="br0">
      <inkml:brushProperty name="width" value="0.1" units="cm"/>
      <inkml:brushProperty name="height" value="0.1" units="cm"/>
      <inkml:brushProperty name="color" value="#004F8B"/>
    </inkml:brush>
  </inkml:definitions>
  <inkml:trace contextRef="#ctx0" brushRef="#br0">145 73 3449,'0'2'2600,"0"6"-1559,11 3-97,-11 2 40,5 1-16,0 2-344,-5-3-304,0-2-176,6-3-144,-6-3-840,0-5-568,0 0-304,0 0-3458</inkml:trace>
  <inkml:trace contextRef="#ctx0" brushRef="#br0" timeOffset="1">145 73 5737,'-144'-73'1232,"160"73"-319,5 0 103,6 0-240,-1 0-440,1 3-240,0-3-96,10 0-200,-10 0-736,-11 0-1905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7.549"/>
    </inkml:context>
    <inkml:brush xml:id="br0">
      <inkml:brushProperty name="width" value="0.1" units="cm"/>
      <inkml:brushProperty name="height" value="0.1" units="cm"/>
      <inkml:brushProperty name="color" value="#004F8B"/>
    </inkml:brush>
  </inkml:definitions>
  <inkml:trace contextRef="#ctx0" brushRef="#br0">11 1 4537,'0'-1'178,"0"1"0,0 0 0,-1 0 1,1 0-1,0 0 0,-1 1 0,1-1 0,0 0 0,0 0 1,-1 0-1,1 0 0,0 0 0,0 0 0,-1 0 1,1 0-1,0 0 0,0 1 0,-1-1 0,1 0 0,0 0 1,0 0-1,0 1 0,-1-1 0,1 0 0,0 0 0,0 0 1,0 1-1,0-1 0,0 0 0,0 0 0,-1 1 0,1-1 1,0 0-1,0 1 0,0-1 0,0 0 0,0 0 0,0 1 1,0-1-1,0 0 0,0 0 0,0 1-178,-3 23 2288,2 39-3349,2-48 1810,-1 82-856,0-55-4188,0-42 1053,0 0-2510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7.919"/>
    </inkml:context>
    <inkml:brush xml:id="br0">
      <inkml:brushProperty name="width" value="0.1" units="cm"/>
      <inkml:brushProperty name="height" value="0.1" units="cm"/>
      <inkml:brushProperty name="color" value="#004F8B"/>
    </inkml:brush>
  </inkml:definitions>
  <inkml:trace contextRef="#ctx0" brushRef="#br0">1 51 3849,'0'0'2640,"0"-3"-1839,5-2-161,6 0 552,5-1-808,-5 1-48,5-3-120,-6 3-40,6-3-24,-10 5-152,5 0-104,-6 3-872,-5 0-688,5 0-1281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8.251"/>
    </inkml:context>
    <inkml:brush xml:id="br0">
      <inkml:brushProperty name="width" value="0.1" units="cm"/>
      <inkml:brushProperty name="height" value="0.1" units="cm"/>
      <inkml:brushProperty name="color" value="#004F8B"/>
    </inkml:brush>
  </inkml:definitions>
  <inkml:trace contextRef="#ctx0" brushRef="#br0">1 0 3849,'37'115'1176,"-37"-115"-48,6 0-223,4 0-113,1 0-112,-6 0-304,6 0-320,-6 0-56,1 3-808,-6 7-1489</inkml:trace>
  <inkml:trace contextRef="#ctx0" brushRef="#br0" timeOffset="1">17 265 4385,'11'0'1136,"-1"0"144,1 0-575,5 0-209,0 0 280,6 0-232,-6 0-352,10 0-192,-10 0-1072,0 0-1321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8.652"/>
    </inkml:context>
    <inkml:brush xml:id="br0">
      <inkml:brushProperty name="width" value="0.1" units="cm"/>
      <inkml:brushProperty name="height" value="0.1" units="cm"/>
      <inkml:brushProperty name="color" value="#004F8B"/>
    </inkml:brush>
  </inkml:definitions>
  <inkml:trace contextRef="#ctx0" brushRef="#br0">1 97 5817,'0'0'2226,"0"0"-943,0 0-708,10 5 406,15 55 1088,-22-50-1945,0 0-1,1 0 1,0 0 0,1-1 0,0 1 0,0-1 0,1 0 0,4 3-124,-10-10-11,1-1 1,0 0 0,-1 0-1,1 0 1,0 0 0,0 0-1,0 0 1,0-1 0,0 1-1,0 0 1,0 0 0,0-1 0,0 1-1,0 0 1,0-1 0,0 1-1,1-1 1,-1 0 0,0 1-1,0-1 1,1 0 0,-1 0-1,0 1 1,0-1 0,1 0 10,-1-2-21,0 1 1,0 0-1,0 0 1,0-1-1,0 1 0,0 0 1,-1-1-1,1 1 1,0-1-1,-1 1 1,1-1-1,-1 0 1,1 1-1,-1-1 1,0 1-1,0-1 1,0 0-1,0 1 1,0-1 20,2-18 26,1 0 0,0 0 0,2 0 0,0 1 0,1 0 1,1 0-1,1 0 0,7-11-26,8-1-1368,-5 14-4480,-12 14-247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9"/>
    </inkml:context>
    <inkml:brush xml:id="br0">
      <inkml:brushProperty name="width" value="0.1" units="cm"/>
      <inkml:brushProperty name="height" value="0.1" units="cm"/>
      <inkml:brushProperty name="color" value="#004F8B"/>
    </inkml:brush>
  </inkml:definitions>
  <inkml:trace contextRef="#ctx0" brushRef="#br0">0 1 3729,'0'0'1640,"0"5"-824,5 6 145,1 5 39,-1 0-248,0 5-128,1 0-352,-6 3-56,0-2 112,0-1-272,0-5-56,0-5-496,0-8-240,0-3-904,5 0-2801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9.329"/>
    </inkml:context>
    <inkml:brush xml:id="br0">
      <inkml:brushProperty name="width" value="0.1" units="cm"/>
      <inkml:brushProperty name="height" value="0.1" units="cm"/>
      <inkml:brushProperty name="color" value="#004F8B"/>
    </inkml:brush>
  </inkml:definitions>
  <inkml:trace contextRef="#ctx0" brushRef="#br0">0 143 2593,'32'-81'3312,"-32"71"-2183,6-4-273,4 1-96,-4 2-176,4 3-88,-4 3-368,4 5-128,-4 0-176,-1 0-320,-5 3-1080,0 10-1217</inkml:trace>
  <inkml:trace contextRef="#ctx0" brushRef="#br0" timeOffset="1">27 193 5777,'5'0'1112,"1"0"-823,4 0 303,1 0-192,0 0-216,-1 0-184,-4 0-744,-6 6-121,0-1-3535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29.664"/>
    </inkml:context>
    <inkml:brush xml:id="br0">
      <inkml:brushProperty name="width" value="0.1" units="cm"/>
      <inkml:brushProperty name="height" value="0.1" units="cm"/>
      <inkml:brushProperty name="color" value="#004F8B"/>
    </inkml:brush>
  </inkml:definitions>
  <inkml:trace contextRef="#ctx0" brushRef="#br0">1 0 4185,'21'129'2865,"-21"-129"-2169,6 0-488,4 0 160,6 0 56,-5 0-64,0 0-176,10 0-184,-10 0-112,-1 0-656,1 0-961,-5 0-3224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1.999"/>
    </inkml:context>
    <inkml:brush xml:id="br0">
      <inkml:brushProperty name="width" value="0.1" units="cm"/>
      <inkml:brushProperty name="height" value="0.1" units="cm"/>
      <inkml:brushProperty name="color" value="#004F8B"/>
    </inkml:brush>
  </inkml:definitions>
  <inkml:trace contextRef="#ctx0" brushRef="#br0">0 54 6849,'6'0'2913,"-6"0"-1721,5 0-704,0 0-103,6 0 431,0-3-112,5-2-208,-5 0-32,5 2-216,-6-2 8,12-1-184,-6 4 16,0-6-88,5 2 0,1 1-1056,-6 2-1737,-6 1-1952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0.083"/>
    </inkml:context>
    <inkml:brush xml:id="br0">
      <inkml:brushProperty name="width" value="0.1" units="cm"/>
      <inkml:brushProperty name="height" value="0.1" units="cm"/>
      <inkml:brushProperty name="color" value="#004F8B"/>
    </inkml:brush>
  </inkml:definitions>
  <inkml:trace contextRef="#ctx0" brushRef="#br0">1 196 5497,'0'0'1761,"0"0"-467,0 0-140,0 0 57,0 0-373,0 0-364,0 0-96,0 12-114,0 88-38,0-100-704,0 0-392,0-7-1038,0-87 1584,0 93 325,0 1 1,0-1-1,0 1 1,1-1-1,-1 1 1,0-1-1,0 1 1,1-1-1,-1 1 1,0-1-1,0 1 1,1 0-1,-1-1 1,1 1-1,-1-1 1,0 1-1,1 0 1,-1-1-1,1 1 1,-1 0-1,1 0 1,-1-1-1,1 1 1,-1 0-1,1 0 1,-1 0-1,1 0 1,-1-1-1,1 1 1,-1 0-1,1 0 1,-1 0-1,1 0 1,-1 0-1,1 0 1,-1 1-1,1-1 1,-1 0-1,1 0 1,0 0-1,-1 0 1,1 1-1,-1-1-1,26 12 344,-7 12 34,-17-20-351,1 0 0,-1 0 0,1 0 0,0-1 0,0 1 0,0-1 0,0 0 1,1 0-1,-1 0 0,1-1 0,0 1 0,0-1 0,0 0 0,0 0 0,0 0 0,0 0 0,1-1 0,-1 1 0,1-1 1,-1 0-1,1-1-27,-3 0 49,0-1 0,-1 1 0,1-1 0,-1 1 0,1-1 0,-1 0 0,0 0 0,1 0 0,-1 0 1,0 0-1,1 0 0,-1 0 0,0 0 0,0 0 0,0-1 0,0 1 0,0 0 0,0-1 0,-1 1 1,1-1-1,0 1 0,-1-1 0,1 1 0,-1-1 0,1 1 0,-1-1 0,0 0 0,0 0-49,8-52 333,-7 49-365,1-121-2178,-3 71 212,2 46 535,3 4-676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0.994"/>
    </inkml:context>
    <inkml:brush xml:id="br0">
      <inkml:brushProperty name="width" value="0.1" units="cm"/>
      <inkml:brushProperty name="height" value="0.1" units="cm"/>
      <inkml:brushProperty name="color" value="#004F8B"/>
    </inkml:brush>
  </inkml:definitions>
  <inkml:trace contextRef="#ctx0" brushRef="#br0">0 1 6617,'2'0'5348,"2"6"-3951,1 12-835,-2 64 1575,-1-40-3199,-2 0-6098,0-42 2754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1.331"/>
    </inkml:context>
    <inkml:brush xml:id="br0">
      <inkml:brushProperty name="width" value="0.1" units="cm"/>
      <inkml:brushProperty name="height" value="0.1" units="cm"/>
      <inkml:brushProperty name="color" value="#004F8B"/>
    </inkml:brush>
  </inkml:definitions>
  <inkml:trace contextRef="#ctx0" brushRef="#br0">0 86 3137,'6'-78'4649,"4"78"-4057,1 0-384,0 0 288,5 0-264,-5 0 32,10 0-136,-10-2-120,5-1-8,-6 0-184,-4 3-952,-6 0-64,0 0-4898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1.678"/>
    </inkml:context>
    <inkml:brush xml:id="br0">
      <inkml:brushProperty name="width" value="0.1" units="cm"/>
      <inkml:brushProperty name="height" value="0.1" units="cm"/>
      <inkml:brushProperty name="color" value="#004F8B"/>
    </inkml:brush>
  </inkml:definitions>
  <inkml:trace contextRef="#ctx0" brushRef="#br0">0 8 6529,'0'0'1489,"11"0"-1385,-6 0 240,6 0 64,0 0 16,-1-3-40,1 1-256,-6-1-128,1 3-280,-6 0-872,0 0-2801</inkml:trace>
  <inkml:trace contextRef="#ctx0" brushRef="#br0" timeOffset="1">0 8 80,'22'104'6297,"-17"-104"-5616,0 0-249,6 0 232,0 0-160,5 0-64,0 0-312,0 0-8,0 0-120,5-8-856,-5-5-737,0 2-3720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2.318"/>
    </inkml:context>
    <inkml:brush xml:id="br0">
      <inkml:brushProperty name="width" value="0.1" units="cm"/>
      <inkml:brushProperty name="height" value="0.1" units="cm"/>
      <inkml:brushProperty name="color" value="#004F8B"/>
    </inkml:brush>
  </inkml:definitions>
  <inkml:trace contextRef="#ctx0" brushRef="#br0">74 86 6073,'0'-1'91,"0"1"1,0 0-1,0 0 0,0 0 0,0-1 0,-1 1 0,1 0 0,0 0 0,0 0 0,0-1 1,0 1-1,0 0 0,0 0 0,-1 0 0,1 0 0,0-1 0,0 1 0,0 0 1,0 0-1,-1 0 0,1 0 0,0 0 0,0 0 0,0-1 0,-1 1 0,1 0 1,0 0-1,0 0 0,0 0 0,-1 0 0,1 0 0,0 0 0,0 0 0,-1 0 0,1 0 1,0 0-1,0 0 0,0 0 0,-1 0 0,1 0 0,0 1 0,0-1 0,-1 0 1,1 0-1,0 0 0,0 0 0,0 0 0,0 0 0,-1 0 0,1 1 0,0-1 1,0 0-1,0 0 0,0 0 0,0 0 0,-1 1 0,1-1 0,0 0 0,0 0-91,-12 13 324,-3 43 621,12-39-749,-2 0 1,0 0-1,-1 0 0,-8 15-196,14-32-31,0 0 0,0 0-1,0-1 1,0 1 0,0 0 0,0 0 0,0 0 0,0 0 0,0 0-1,0 0 1,0 0 0,0 0 0,0 0 0,0 0 0,0 0 0,0 0-1,0 0 1,0 0 0,0 0 0,0-1 0,-1 1 0,1 0 0,0 0-1,0 0 1,0 0 0,0 0 0,0 0 0,0 0 0,0 0 0,0 0-1,0 0 1,0 0 0,0 0 0,0 0 0,-1 0 0,1 0 0,0 0-1,0 0 1,0 0 0,0 0 0,0 0 0,0 0 0,0 0-1,0 0 1,0 0 0,0 0 0,0 1 0,0-1 0,0 0 0,-1 0-1,1 0 1,0 0 0,0 0 0,0 0 0,0 0 0,0 0 0,0 0-1,0 0 1,0 0 0,0 0 31,-1-13-267,6-18 446,-3 26-216,0 0-1,1 0 1,0 1-1,-1-1 1,1 0-1,1 1 1,-1 0-1,1 0 1,0 0-1,-1 0 1,3-1 37,-4 4-3,-1 0 1,1 0-1,0 0 1,0 0-1,-1 0 1,1 1-1,0-1 1,0 0-1,0 1 1,0-1-1,0 1 1,0 0-1,0 0 0,0 0 1,0 0-1,0 0 1,0 0-1,0 0 1,0 1-1,0-1 1,0 1-1,0-1 1,0 1-1,0 0 1,0 0-1,0 0 1,-1 0-1,1 0 1,0 0-1,-1 1 1,1-1-1,0 1 3,16 15 105,20 16-501,-36-32 412,0 0-1,0 0 1,0 0-1,0 0 1,1 0-1,-1 0 0,0-1 1,0 1-1,1-1 1,-1 1-1,0-1 1,1 0-1,-1 0 1,0 0-1,1 0 0,-1 0 1,0-1-1,0 1 1,2-1-16,-2 0 74,0-1 1,-1 1-1,1-1 1,-1 1-1,1-1 1,-1 1-1,0-1 1,1 0-1,-1 1 1,0-1-1,0 0 1,0 0 0,-1 0-1,1 0 1,0 0-1,-1 0 1,1 0-1,-1 0 1,0-2-75,8-50 744,-6 39-751,0-25 70,0 2-683,4 14-3889,-5 16-17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2.685"/>
    </inkml:context>
    <inkml:brush xml:id="br0">
      <inkml:brushProperty name="width" value="0.1" units="cm"/>
      <inkml:brushProperty name="height" value="0.1" units="cm"/>
      <inkml:brushProperty name="color" value="#004F8B"/>
    </inkml:brush>
  </inkml:definitions>
  <inkml:trace contextRef="#ctx0" brushRef="#br0">4 38 6465,'0'0'1301,"0"0"-623,0 0-27,0 0 3,0 16 366,-2 30 133,1-27-1054,0 0 0,1-1 0,2 1-1,1 8-98,-3-25-16,1-1 1,-1 0-1,1 0 0,0 1 0,0-1 0,0 0 0,0 0 1,0 0-1,0 0 0,0 0 0,0 0 0,0 0 0,0-1 1,0 1-1,1 0 0,-1-1 0,0 1 0,0 0 0,1-1 0,-1 0 1,1 1-1,-1-1 0,0 0 0,1 0 0,-1 1 0,1-1 1,-1 0-1,0-1 0,1 1 0,-1 0 0,1 0 0,-1 0 1,0-1-1,1 0 16,3 1 6,-1-1 1,1 0-1,-1 0 1,0 0-1,0-1 1,1 0-1,-1 0 1,0 0-1,0 0 1,1-1-7,0-3 93,1 0 0,-1 0 0,0 0 0,-1 0 0,1-1 0,-1 0 0,0 0 0,-1 0 0,0 0 0,0-1 0,-1 1 0,0-1 1,0 0-1,0 0 0,-1 0 0,0 1 0,-1-1 0,0 0 0,0 0 0,-1 0 0,0 0 0,-1-3-93,1 9-220,0 0 1,0 0 0,0 0-1,0 0 1,0 0-1,-1 0 1,1 1-1,-1-1 1,1 0-1,-1 1 1,0 0-1,0-1 1,0 1-1,1 0 1,-1 0-1,0 0 1,-1 0-1,1 0 1,0 0-1,0 0 1,0 1 0,0-1-1,-1 1 1,1 0-1,0-1 1,0 1-1,-1 0 1,1 1 219,-14-2-2121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3.066"/>
    </inkml:context>
    <inkml:brush xml:id="br0">
      <inkml:brushProperty name="width" value="0.1" units="cm"/>
      <inkml:brushProperty name="height" value="0.1" units="cm"/>
      <inkml:brushProperty name="color" value="#004F8B"/>
    </inkml:brush>
  </inkml:definitions>
  <inkml:trace contextRef="#ctx0" brushRef="#br0">1 153 6633,'0'0'1387,"5"12"-272,2 9-458,-6-15-548,1 0 1,0 0 0,0 0 0,1-1 0,0 1 0,0-1-1,0 1 1,4 3-110,-5-6 126,0 0 0,0 0-1,0-1 1,0 1 0,1-1-1,-1 0 1,1 1 0,0-1-1,-1 0 1,1-1 0,0 1-1,0 0 1,0-1 0,1 0-1,-1 1 1,0-1 0,0 0-1,1-1 1,-1 1 0,0-1-1,1 1 1,-1-1-1,1 0 1,-1 0 0,0-1-1,1 1 1,-1-1 0,0 1-1,1-1 1,-1 0 0,0-1-126,2-1 81,-1 0 1,0-1 0,0 0 0,0 0-1,-1 0 1,1 0 0,-1-1 0,0 1-1,0-1 1,-1 0 0,0 0-1,1 0 1,-1 0 0,-1 0 0,1 0-1,0-6-81,2-6-11,0 0-1,-2-1 1,0 0-1,0-12 12,-2-18-1409,0 15-6117,0 23 2818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3.398"/>
    </inkml:context>
    <inkml:brush xml:id="br0">
      <inkml:brushProperty name="width" value="0.1" units="cm"/>
      <inkml:brushProperty name="height" value="0.1" units="cm"/>
      <inkml:brushProperty name="color" value="#004F8B"/>
    </inkml:brush>
  </inkml:definitions>
  <inkml:trace contextRef="#ctx0" brushRef="#br0">4 0 5617,'0'0'1352,"0"0"-693,0 0 16,0 0 128,0 6 791,-2 67 292,0-28-1648,2-1 1,5 34-239,-5-76-28,1 0 1,0 1-1,0-1 0,0 0 1,0 0-1,0 0 1,0 0-1,1 0 0,-1-1 1,0 1-1,1 0 1,0-1-1,-1 1 0,1-1 1,0 1-1,0-1 1,0 0-1,0 1 0,0-1 1,0 0-1,0-1 1,0 1-1,0 0 0,1-1 1,-1 1-1,0-1 1,0 1-1,1-1 0,-1 0 1,0 0-1,1 0 1,1-1 27,0 1-176,0 0 1,0 0-1,-1 0 1,1-1 0,0 1-1,0-1 1,0 0 0,-1 0-1,1 0 1,0-1-1,-1 0 1,1 1 0,-1-1-1,0 0 1,1-1-1,-1 1 1,0 0 0,-1-1-1,2 0 176,5-17-2080,1 2-1998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3.737"/>
    </inkml:context>
    <inkml:brush xml:id="br0">
      <inkml:brushProperty name="width" value="0.1" units="cm"/>
      <inkml:brushProperty name="height" value="0.1" units="cm"/>
      <inkml:brushProperty name="color" value="#004F8B"/>
    </inkml:brush>
  </inkml:definitions>
  <inkml:trace contextRef="#ctx0" brushRef="#br0">1 0 8314,'0'0'1711,"5"11"2272,7-10-2995,19-2-635,-31 36-1255,0-9 57,0 40-2087,0-24-3034,0-40 1262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5.865"/>
    </inkml:context>
    <inkml:brush xml:id="br0">
      <inkml:brushProperty name="width" value="0.1" units="cm"/>
      <inkml:brushProperty name="height" value="0.1" units="cm"/>
      <inkml:brushProperty name="color" value="#004F8B"/>
    </inkml:brush>
  </inkml:definitions>
  <inkml:trace contextRef="#ctx0" brushRef="#br0">0 1 7042,'0'13'1152,"0"3"-768,6 5 192,-6 6-192,0 3-56,0-1-96,0 0-104,0-2-48,0-8-80,0-3-232,0-8-624,0-3-1112,0-5-3290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2.469"/>
    </inkml:context>
    <inkml:brush xml:id="br0">
      <inkml:brushProperty name="width" value="0.1" units="cm"/>
      <inkml:brushProperty name="height" value="0.1" units="cm"/>
      <inkml:brushProperty name="color" value="#004F8B"/>
    </inkml:brush>
  </inkml:definitions>
  <inkml:trace contextRef="#ctx0" brushRef="#br0">1 1 6649,'1'102'7799,"0"5"-5293,1 4-4326,-1-1-3313,-1-91 781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6.240"/>
    </inkml:context>
    <inkml:brush xml:id="br0">
      <inkml:brushProperty name="width" value="0.1" units="cm"/>
      <inkml:brushProperty name="height" value="0.1" units="cm"/>
      <inkml:brushProperty name="color" value="#004F8B"/>
    </inkml:brush>
  </inkml:definitions>
  <inkml:trace contextRef="#ctx0" brushRef="#br0">1 75 6001,'0'0'1398,"2"-10"1277,19 0-2047,-1 2 0,1 0 1,0 1-1,0 2 0,1 0 0,0 1 0,10 0-628,71-6-1881,-67 7-2363,-20 2-1013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6.573"/>
    </inkml:context>
    <inkml:brush xml:id="br0">
      <inkml:brushProperty name="width" value="0.1" units="cm"/>
      <inkml:brushProperty name="height" value="0.1" units="cm"/>
      <inkml:brushProperty name="color" value="#004F8B"/>
    </inkml:brush>
  </inkml:definitions>
  <inkml:trace contextRef="#ctx0" brushRef="#br0">44 0 5921,'0'0'1387,"0"0"-232,0 22 1086,-20 49-126,15-58-2003,1 0 0,0 0 0,1 0 1,0 1-1,2-1 0,-1 9-112,1-20-46,1-1-1,0 1 0,0 0 1,0-1-1,0 1 1,0 0-1,0-1 0,1 1 1,-1 0-1,0-1 0,1 1 1,0-1-1,-1 1 1,1 0-1,0-1 0,0 1 1,-1-1-1,1 0 0,0 1 1,1-1-1,-1 0 1,0 0-1,0 0 0,0 1 1,1-1-1,-1 0 1,1 0 46,2 0-173,0-1 1,0 1 0,0 0 0,0-1 0,0 0 0,0 0 0,0 0 0,1-1 0,-1 1 0,0-1 0,2-1 172,-1 1 37,1-1 1,-1 0-1,0 0 0,0 0 1,-1-1-1,1 1 1,0-1-1,-1 0 1,0 0-1,1-1 0,-1 0 1,-1 1-1,1-1 1,0 0-1,-1-1 0,0 1 1,1-2-38,0 0 96,0-1 1,-1 0-1,0 1 1,0-1-1,0 0 1,-1-1-1,0 1 1,0 0 0,-1-1-1,0 1 1,0-7-97,-2 11-86,1 0 0,-1 0 0,0 0 0,-1 0 0,1 0 0,-1 1 1,1-1-1,-1 0 0,0 1 0,0-1 0,0 1 0,0 0 1,0 0-1,0-1 0,-1 2 0,1-1 0,-1 0 0,1 0 0,-1 1 1,0-1-1,0 1 0,0 0 0,0 0 0,0 0 0,-2 0 86,-7-3-756,1 0-1,0 1 1,-1 1-1,0 0 1,0 1-1,-4-1 757,3 2-2280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7.328"/>
    </inkml:context>
    <inkml:brush xml:id="br0">
      <inkml:brushProperty name="width" value="0.1" units="cm"/>
      <inkml:brushProperty name="height" value="0.1" units="cm"/>
      <inkml:brushProperty name="color" value="#004F8B"/>
    </inkml:brush>
  </inkml:definitions>
  <inkml:trace contextRef="#ctx0" brushRef="#br0">142 12 4177,'-7'-8'6733,"-11"5"-4445,-17 5-808,32 1-1455,-1-1-1,0 1 1,1 0 0,-1 0 0,1 0-1,0 1 1,0-1 0,0 1 0,1-1-1,-1 1 1,1 0 0,0 0 0,0 0 0,-1 3-25,-20 63 122,21-64-125,-2 13-166,1-1 0,0 1 1,2 0-1,0 18 169,1-34-31,0 0 0,0 0 0,0 1 0,0-1 0,1 0 0,-1 0 0,1 1 0,0-1 0,0 0 0,0 0 1,1 0-1,-1 0 0,1 0 0,-1-1 0,1 1 0,0 0 0,0-1 0,0 1 0,1-1 0,-1 0 0,1 1 0,-1-1 0,1 0 0,-1-1 0,1 1 0,0 0 0,0-1 0,0 0 0,0 0 1,0 1-1,2-1 31,5 1-172,-1-1 1,1 0 0,-1 0-1,1-1 1,-1-1 0,1 1-1,-1-1 1,1-1 0,-1 0-1,1 0 1,7-4 171,6-4-1074,0-1 0,-1-1 0,16-11 1074,-28 17-544,23-16-2274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7.691"/>
    </inkml:context>
    <inkml:brush xml:id="br0">
      <inkml:brushProperty name="width" value="0.1" units="cm"/>
      <inkml:brushProperty name="height" value="0.1" units="cm"/>
      <inkml:brushProperty name="color" value="#004F8B"/>
    </inkml:brush>
  </inkml:definitions>
  <inkml:trace contextRef="#ctx0" brushRef="#br0">1 0 7402,'0'0'1355,"6"28"18,-5 57 45,-2-68-1442,1 0 0,0 0 0,2 0 0,-1 0 0,5 14 24,-6-31-162,0-1-1,0 1 1,0 0 0,0 0 0,1-1-1,-1 1 1,0 0 0,0 0 0,0 0-1,1-1 1,-1 1 0,0 0 0,0 0 0,0 0-1,1 0 1,-1-1 0,0 1 0,1 0-1,-1 0 1,0 0 0,0 0 0,1 0 0,-1 0-1,0 0 1,0 0 0,1 0 0,-1 0-1,0 0 1,1 0 0,-1 0 0,0 0-1,1 0 1,-1 0 0,0 0 0,0 0 0,1 0-1,-1 0 1,0 0 0,0 0 0,1 1-1,-1-1 1,0 0 0,0 0 0,1 0-1,-1 1 1,0-1 0,0 0 0,0 0 162,0-13-2857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8.077"/>
    </inkml:context>
    <inkml:brush xml:id="br0">
      <inkml:brushProperty name="width" value="0.1" units="cm"/>
      <inkml:brushProperty name="height" value="0.1" units="cm"/>
      <inkml:brushProperty name="color" value="#004F8B"/>
    </inkml:brush>
  </inkml:definitions>
  <inkml:trace contextRef="#ctx0" brushRef="#br0">1 107 1344,'42'126'2673,"-31"-129"-929,0-2-752,0 2-431,5 1-185,5-4 144,-5 1-440,5 0 96,-5-1-176,0-7-328,-5 5-953,-6-3-1431</inkml:trace>
  <inkml:trace contextRef="#ctx0" brushRef="#br0" timeOffset="1">209 1 5697,'0'0'1296,"6"0"-943,-6 0-9,0 0 512,0 13-88,5 6-120,-5 5-224,0 2-96,0 6-128,0 1-200,0-4-408,0 3-800,0-8-560,0-8-2265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8.631"/>
    </inkml:context>
    <inkml:brush xml:id="br0">
      <inkml:brushProperty name="width" value="0.1" units="cm"/>
      <inkml:brushProperty name="height" value="0.1" units="cm"/>
      <inkml:brushProperty name="color" value="#004F8B"/>
    </inkml:brush>
  </inkml:definitions>
  <inkml:trace contextRef="#ctx0" brushRef="#br0">7 194 2104,'-1'18'3184,"-1"-30"-596,-1-35-1655,3 31-924,0 1-23,0 0-1,1 0 0,0 1 0,1-2 15,-1 13 7,-1-1-1,1 1 0,0 0 1,0 0-1,1-1 1,-1 1-1,0 0 1,1 0-1,0 0 1,0 1-1,0-1 1,0 0-1,0 1 1,0-1-1,1 1 1,-1 0-1,1 0 1,0 0-1,-1 0 1,2 0-7,-2 1-1,-1 0 1,1 0 0,0 1-1,0-1 1,0 1-1,0 0 1,-1-1 0,1 1-1,0 0 1,0 0 0,0 0-1,0 0 1,0 0 0,0 1-1,-1-1 1,1 1 0,0-1-1,0 1 1,0 0 0,-1-1-1,1 1 1,0 0 0,-1 0-1,1 0 1,-1 0 0,1 1-1,-1-1 1,0 0-1,1 0 1,-1 1 0,0-1-1,0 1 1,0 0 0,0-1-1,0 1 1,0 1 0,6 9-35,-1 0 1,-1 0-1,0 1 0,3 12 35,-3-8-205,9 28-39,-11-28 407,-3-17-149,0 0 0,0 0 1,0 0-1,1 0 1,-1-1-1,0 1 0,0 0 1,0 0-1,0 0 1,0 0-1,0-1 0,-1 1 1,1 0-1,0 0 1,0 0-1,0 0 1,0 0-1,0-1 0,0 1 1,0 0-1,0 0 1,0 0-1,0 0 0,0 0 1,0 0-1,-1 0 1,1-1-1,0 1 0,0 0 1,0 0-1,0 0 1,0 0-1,0 0 0,-1 0 1,1 0-1,0 0 1,0 0-1,0 0 0,0 0 1,0 0-1,-1 0 1,1 0-1,0 0 0,0 0 1,0 0-1,0 0 1,0 0-1,-1 0 0,1 0 1,0 0-1,0 0 1,0 0-1,0 0 0,0 0 1,-1 0-1,1 0 1,0 0-1,0 0 0,0 0 1,0 0-1,0 1 1,0-1-1,-1 0 0,1 0 1,0 0-1,0 0 1,0 0-1,0 1-14,-7-10 100,-1 0 1,-1 1-1,1 0 0,-1 1 0,0 0 0,-3-1-100,11 7-682,0 1-308,-4 0-752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8.978"/>
    </inkml:context>
    <inkml:brush xml:id="br0">
      <inkml:brushProperty name="width" value="0.1" units="cm"/>
      <inkml:brushProperty name="height" value="0.1" units="cm"/>
      <inkml:brushProperty name="color" value="#004F8B"/>
    </inkml:brush>
  </inkml:definitions>
  <inkml:trace contextRef="#ctx0" brushRef="#br0">0 1 5241,'5'16'416,"-5"5"-400,0-2-16,6-6-1400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9.332"/>
    </inkml:context>
    <inkml:brush xml:id="br0">
      <inkml:brushProperty name="width" value="0.1" units="cm"/>
      <inkml:brushProperty name="height" value="0.1" units="cm"/>
      <inkml:brushProperty name="color" value="#004F8B"/>
    </inkml:brush>
  </inkml:definitions>
  <inkml:trace contextRef="#ctx0" brushRef="#br0">42 225 5937,'-38'-133'1379,"37"131"-1307,0 0-1,1-1 1,0 1 0,-1 0-1,1 0 1,0 0 0,0 0-1,0-1 1,0 1-1,0 0 1,1 0 0,-1 0-1,1 0 1,-1 0-1,1-1 1,0 1-72,15-10 1178,-9 9-708,0-2-257,1 0 0,1 0 0,-1 1 0,0 0 0,1 0 0,0 1-1,0 1 1,0-1 0,0 1 0,0 1 0,6-1-213,-16 37-1158,-19-5-190,-8 15 605,27-43 734,0 1 1,0-1-1,0 0 1,0 0-1,1 1 1,-1-1 0,1 0-1,-1 1 1,1-1-1,0 0 1,0 1-1,0-1 1,1 0-1,-1 1 1,0-1-1,1 0 1,0 1-1,-1-1 1,2 2 8,2-2 23,-1 0 0,1-1-1,0 1 1,1-1 0,-1 0 0,0 0 0,0 0-1,0-1 1,1 1 0,-1-1 0,0 0-1,1 0 1,2-1-23,6 1 153,82 13-1412,-78-11-1620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39.712"/>
    </inkml:context>
    <inkml:brush xml:id="br0">
      <inkml:brushProperty name="width" value="0.1" units="cm"/>
      <inkml:brushProperty name="height" value="0.1" units="cm"/>
      <inkml:brushProperty name="color" value="#004F8B"/>
    </inkml:brush>
  </inkml:definitions>
  <inkml:trace contextRef="#ctx0" brushRef="#br0">65 1 1536,'0'0'6900,"0"0"-4620,0 0-1359,0 0-74,0 0-191,0 0-325,0 0-135,-11 12-23,4-3-158,1 1-1,1 0 0,0 1 1,0-1-1,1 1 1,0 0-1,1 0 0,0 0 1,0 5-15,-1 13 32,1-1 1,2 1-1,0 5-32,2-31-8,-1 0 0,1 0 0,-1 1 0,1-1 0,0 0 0,0 0 0,0 0 0,1 0 0,-1 0-1,1 0 1,-1-1 0,1 1 0,0 0 0,0-1 0,0 1 0,1-1 0,-1 0 0,1 0 0,-1 0 0,1 0 0,-1 0 0,1 0 0,0-1 0,0 0 0,0 1 0,0-1 0,0 0-1,0 0 1,0 0 0,1-1 0,-1 1 0,1-1 8,10 2-65,0 0 0,1-1-1,-1 0 1,1-1 0,-1-1 0,13-2 65,-25 3-172,1-1 0,-1 0 1,0 1-1,0-1 0,0 0 1,0 0-1,0 0 0,0-1 1,0 1-1,0 0 1,0-1-1,-1 0 0,1 1 1,0-1-1,-1 0 0,1 0 1,-1 1-1,0-1 1,0 0-1,0 0 0,0-1 1,0 1-1,0-1 172,1-11-5277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0.096"/>
    </inkml:context>
    <inkml:brush xml:id="br0">
      <inkml:brushProperty name="width" value="0.1" units="cm"/>
      <inkml:brushProperty name="height" value="0.1" units="cm"/>
      <inkml:brushProperty name="color" value="#004F8B"/>
    </inkml:brush>
  </inkml:definitions>
  <inkml:trace contextRef="#ctx0" brushRef="#br0">1 64 7042,'14'-15'1579,"-11"11"-1501,0 0 0,0 1 0,0-1 0,1 1 0,-1-1 1,1 1-1,0 0 0,0 0 0,0 1 0,0-1 0,0 1 0,1 0 0,-1 0 0,1 0 0,0 1 1,-1 0-1,1 0 0,0 0 0,0 0-78,-4 41-270,-1 39-1385,1-78-484,3-1-2902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2.892"/>
    </inkml:context>
    <inkml:brush xml:id="br0">
      <inkml:brushProperty name="width" value="0.1" units="cm"/>
      <inkml:brushProperty name="height" value="0.1" units="cm"/>
      <inkml:brushProperty name="color" value="#004F8B"/>
    </inkml:brush>
  </inkml:definitions>
  <inkml:trace contextRef="#ctx0" brushRef="#br0">0 1 6081,'0'5'2713,"0"6"-1361,0 8-336,0 5 169,0 5-369,0 3-256,0 0-176,0 0-248,0-2-40,0-9-88,0-2-8,0-3-456,0-8-1104,0-3-1401,0-5-4337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0.465"/>
    </inkml:context>
    <inkml:brush xml:id="br0">
      <inkml:brushProperty name="width" value="0.1" units="cm"/>
      <inkml:brushProperty name="height" value="0.1" units="cm"/>
      <inkml:brushProperty name="color" value="#004F8B"/>
    </inkml:brush>
  </inkml:definitions>
  <inkml:trace contextRef="#ctx0" brushRef="#br0">0 1 8370,'6'11'1232,"-1"5"-928,6 2-104,-1 9-32,-4 0 0,-1 5-112,1-3-24,-6 1 40,5-1-144,-5-7-64,0-6-872,0-6-888,0-7-2873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0.837"/>
    </inkml:context>
    <inkml:brush xml:id="br0">
      <inkml:brushProperty name="width" value="0.1" units="cm"/>
      <inkml:brushProperty name="height" value="0.1" units="cm"/>
      <inkml:brushProperty name="color" value="#004F8B"/>
    </inkml:brush>
  </inkml:definitions>
  <inkml:trace contextRef="#ctx0" brushRef="#br0">0 49 6665,'0'-3'1553,"6"-2"-881,5-3 328,-6 0-288,6 3 80,5-1-399,0 1-89,-6-1-128,6 4-176,-5 2-48,-6 0-1505,1 0-503,-6 0-3425</inkml:trace>
  <inkml:trace contextRef="#ctx0" brushRef="#br0" timeOffset="1">0 49 4185,'97'75'728,"-87"-75"-728,-4 2-1304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1.637"/>
    </inkml:context>
    <inkml:brush xml:id="br0">
      <inkml:brushProperty name="width" value="0.1" units="cm"/>
      <inkml:brushProperty name="height" value="0.1" units="cm"/>
      <inkml:brushProperty name="color" value="#004F8B"/>
    </inkml:brush>
  </inkml:definitions>
  <inkml:trace contextRef="#ctx0" brushRef="#br0">1 97 9290,'0'0'2144,"0"-3"-711,0 0-521,0 3-248,0-2-280,0-4 56,11 1-160,-1-3 0,6 3-208,-5-3 72,10 0-144,1-3-104,4-5-872,-4 5-1880,-11 0-6026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4.160"/>
    </inkml:context>
    <inkml:brush xml:id="br0">
      <inkml:brushProperty name="width" value="0.1" units="cm"/>
      <inkml:brushProperty name="height" value="0.1" units="cm"/>
      <inkml:brushProperty name="color" value="#004F8B"/>
    </inkml:brush>
  </inkml:definitions>
  <inkml:trace contextRef="#ctx0" brushRef="#br0">0 102 1096,'1'-3'524,"-1"0"-1,1 0 1,-1 0-1,1 0 1,0 0-1,0 0 0,0 0 1,1 0-1,-1 0 1,1 0-1,-1 1 1,1-1-1,0 1 1,1-2-524,34-33 217,-20 22-2266,-15 9-319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5.178"/>
    </inkml:context>
    <inkml:brush xml:id="br0">
      <inkml:brushProperty name="width" value="0.1" units="cm"/>
      <inkml:brushProperty name="height" value="0.1" units="cm"/>
      <inkml:brushProperty name="color" value="#004F8B"/>
    </inkml:brush>
  </inkml:definitions>
  <inkml:trace contextRef="#ctx0" brushRef="#br0">2 344 8578,'0'0'1440,"0"0"-534,0 0 47,0 0 77,0 0-274,0 0-139,0 0-50,0 0 85,0 0-136,0 0-103,0 0-84,0 0-73,0-20-87,0 13-168,-1-7 18,0 1 0,1-1 0,1 0 0,0 1 0,1-1 0,0 1 0,2-1 1,-1 1-1,1 0 0,1 0 0,0 1 0,7-12-19,5-4-11,-6 10-81,0 0-1,2 0 1,0 1 0,8-7 92,-21 23-27,1 1 0,-1-1 0,1 0 0,0 1 0,-1-1 0,1 1 0,0-1 0,0 0 0,-1 1 0,1-1 0,0 1 0,0 0 1,0-1-1,-1 1 0,1 0 0,0-1 0,0 1 0,0 0 0,0 0 0,0 0 0,0 0 0,0 0 0,-1 0 0,1 0 0,0 0 0,0 0 1,0 0-1,0 1 0,0-1 0,0 0 27,1 2-21,-1-1 0,0 0 1,1 0-1,-1 1 0,0-1 0,1 1 1,-1-1-1,0 1 0,0 0 0,0-1 1,-1 1-1,1 0 0,0 0 0,0 0 21,1 6 0,1 1 0,-1 0-1,0 0 1,-1 0-1,0 8 1,-1 175-925,0-192-90,0 0-377,0-21-2208,7-24-1042,-3 31 2069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5.511"/>
    </inkml:context>
    <inkml:brush xml:id="br0">
      <inkml:brushProperty name="width" value="0.1" units="cm"/>
      <inkml:brushProperty name="height" value="0.1" units="cm"/>
      <inkml:brushProperty name="color" value="#004F8B"/>
    </inkml:brush>
  </inkml:definitions>
  <inkml:trace contextRef="#ctx0" brushRef="#br0">102 5 640,'0'-2'3265,"0"2"-1049,0-3-455,0 3-297,0 0 24,0 0 25,-5 0-1025,-6 0 168,6 0 24,-6 0-440,0 13-240,0 1-264,-5-1-88,6 0-688,-1-2-353,6-5-895,-1-4-2297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7.053"/>
    </inkml:context>
    <inkml:brush xml:id="br0">
      <inkml:brushProperty name="width" value="0.1" units="cm"/>
      <inkml:brushProperty name="height" value="0.1" units="cm"/>
      <inkml:brushProperty name="color" value="#004F8B"/>
    </inkml:brush>
  </inkml:definitions>
  <inkml:trace contextRef="#ctx0" brushRef="#br0">22 0 9786,'0'0'1887,"0"0"-551,0 0-425,0 0-311,0 0-350,0 0-85,0 10 381,0 32 17,1 16-798,-2-1-1,-3 1 1,-2-1 0,-5 7 235,11-57-685,0-6-4644,0-7 1449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7.518"/>
    </inkml:context>
    <inkml:brush xml:id="br0">
      <inkml:brushProperty name="width" value="0.1" units="cm"/>
      <inkml:brushProperty name="height" value="0.1" units="cm"/>
      <inkml:brushProperty name="color" value="#004F8B"/>
    </inkml:brush>
  </inkml:definitions>
  <inkml:trace contextRef="#ctx0" brushRef="#br0">1 7 5585,'17'-6'4490,"31"6"-4061,-38 0-59,-8 0-339,0 0 0,1-1 0,-1 1-1,1 0 1,-1 0 0,0 1 0,1-1 0,-1 0-1,0 1 1,1 0 0,-1-1 0,0 1-1,0 0 1,1 0 0,-1 0 0,0 0 0,0 1-1,0-1 1,0 0 0,0 1-31,-1 2 46,1-1 1,-1 1-1,0-1 0,-1 1 1,1 0-1,0-1 0,-1 1 0,0 0 1,0 0-1,0-1 0,-1 4-46,1 6-10,0-10 15,0 1 0,0-1 1,-1 1-1,0-1 0,1 0 0,-1 1 0,0-1 0,-1 0 0,1 0 1,0 0-1,-1 0 0,0 0 0,0 0 0,0 0 0,0-1 0,0 1 0,0-1 1,-1 1-1,1-1 0,-1 0 0,0 0 0,0 0 0,1 0 0,-3 1-5,-2 0-296,-1 0-1,1 0 0,0-1 0,-1 1 0,1-2 0,-1 1 0,1-1 0,-1 0 0,0-1 0,-1 0 297,8 0-296,1 0-188,0 0-639,0 1-688,0 1-217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7.885"/>
    </inkml:context>
    <inkml:brush xml:id="br0">
      <inkml:brushProperty name="width" value="0.1" units="cm"/>
      <inkml:brushProperty name="height" value="0.1" units="cm"/>
      <inkml:brushProperty name="color" value="#004F8B"/>
    </inkml:brush>
  </inkml:definitions>
  <inkml:trace contextRef="#ctx0" brushRef="#br0">22 1 7034,'0'2'2416,"0"14"-1832,0 6-368,0 7-56,0 6-8,0 5-144,0 3 32,0 0-40,-5-3-56,-1-8 48,1-8-120,0-11-448,5-5-176,0-8-456,0 0-1281,0-3 225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8.233"/>
    </inkml:context>
    <inkml:brush xml:id="br0">
      <inkml:brushProperty name="width" value="0.1" units="cm"/>
      <inkml:brushProperty name="height" value="0.1" units="cm"/>
      <inkml:brushProperty name="color" value="#004F8B"/>
    </inkml:brush>
  </inkml:definitions>
  <inkml:trace contextRef="#ctx0" brushRef="#br0">0 107 2633,'6'-5'2616,"-1"0"-1128,6-1-207,5-2-353,-5 0-432,10-2-160,-5-1-216,0-2-120,5-3-464,-15 2-656,5 4-1801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225"/>
    </inkml:context>
    <inkml:brush xml:id="br0">
      <inkml:brushProperty name="width" value="0.1" units="cm"/>
      <inkml:brushProperty name="height" value="0.1" units="cm"/>
      <inkml:brushProperty name="color" value="#004F8B"/>
    </inkml:brush>
  </inkml:definitions>
  <inkml:trace contextRef="#ctx0" brushRef="#br0">0 0 7490,'0'0'2360,"5"0"-1920,1 0-272,-1 0 328,6 0 128,5 0-199,-5 0-9,5 0-80,-6 0-56,1 0-136,0 0-88,-1 0-56,1 0-664,-6 0-1281,1 0-967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8.583"/>
    </inkml:context>
    <inkml:brush xml:id="br0">
      <inkml:brushProperty name="width" value="0.1" units="cm"/>
      <inkml:brushProperty name="height" value="0.1" units="cm"/>
      <inkml:brushProperty name="color" value="#004F8B"/>
    </inkml:brush>
  </inkml:definitions>
  <inkml:trace contextRef="#ctx0" brushRef="#br0">0 0 6569,'0'0'2185,"6"0"-1585,-1 13-160,-5 9 560,5 5-176,1 2-351,-6 8-241,0-2-128,0 0-104,0-3-392,0 3-1001,0-9-735,0-7-2073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8.957"/>
    </inkml:context>
    <inkml:brush xml:id="br0">
      <inkml:brushProperty name="width" value="0.1" units="cm"/>
      <inkml:brushProperty name="height" value="0.1" units="cm"/>
      <inkml:brushProperty name="color" value="#004F8B"/>
    </inkml:brush>
  </inkml:definitions>
  <inkml:trace contextRef="#ctx0" brushRef="#br0">22 17 880,'0'0'4653,"0"0"-3126,0 15-449,-1 12-543,-2 0 1,-3 18-536,1-19 62,2 1 0,0 18-62,4-44-2,0 0 1,0-1 0,1 1 0,-1-1-1,0 1 1,1-1 0,-1 1-1,0-1 1,1 0 0,-1 0 0,0 0-1,1 0 1,-1 0 0,1 0 0,-1 0-1,0 0 1,1 0 0,-1-1-1,0 1 1,1 0 0,-1-1 0,0 0-1,1 1 2,3-4 115,0 1-1,-1-1 0,0 0 0,1 0 1,-1-1-1,0 1 0,-1-1 1,1 0-1,-1 1 0,0-2 0,0 1 1,-1 0-1,0-1 0,0 1 0,0-1 1,0 1-1,0-4-114,2-10 973,-1-1-1,-1 0 1,-1-1 0,-1-10-973,0 29-26,0 1 0,0 0 1,0-1-1,-1 1 0,1 0 1,0 0-1,-1-1 1,1 1-1,-1 0 0,0 0 1,1 0-1,-1 0 0,0 0 1,0 0-1,0 0 0,0 0 1,0 0-1,0 0 1,0 0-1,0 0 0,0 1 1,0-1-1,0 0 0,0 1 1,0-1-1,-1 1 1,1-1 25,-1 1-579,0-1 0,0 1 0,0-1 0,0 1 0,0 0 0,1-1 0,-1 1 0,0 0 0,0 0 0,0 1 1,0-1-1,-2 1 579,-1 1-4441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9.278"/>
    </inkml:context>
    <inkml:brush xml:id="br0">
      <inkml:brushProperty name="width" value="0.1" units="cm"/>
      <inkml:brushProperty name="height" value="0.1" units="cm"/>
      <inkml:brushProperty name="color" value="#004F8B"/>
    </inkml:brush>
  </inkml:definitions>
  <inkml:trace contextRef="#ctx0" brushRef="#br0">1 142 7178,'0'166'4236,"0"-183"-4256,0 1 0,1 0 0,1 0 0,1 0 0,0 0 0,1 0 0,0 1 0,7-13 20,-11 27 16,0 0-1,0 1 0,1-1 0,-1 0 0,0 0 1,1 1-1,-1-1 0,1 0 0,-1 0 1,1 1-1,0-1 0,-1 0 0,1 1 0,0-1 1,-1 1-1,1-1 0,0 1 0,-1-1 0,1 1 1,0 0-1,0-1 0,0 1 0,-1 0 1,1 0-1,0-1 0,0 1 0,0 0 0,0 0 1,0 0-1,0 0 0,-1 0 0,1 0 1,0 0-1,0 0 0,0 1 0,0-1 0,0 0 1,-1 0-1,1 1 0,0-1 0,0 1 0,-1-1-15,34 30 867,-8-8-774,-25-21 6,1 0 0,-1-1 0,1 1 1,0 0-1,-1-1 0,1 0 0,0 1 0,0-1 0,-1 0 0,1 0 0,0 0 0,0 0 0,0 0 0,-1 0 0,1-1 0,0 1 0,-1 0 0,1-1 0,0 0 0,-1 1 0,1-1 0,0 0 0,0 0-99,0-1 84,0 0 0,0 0-1,-1 0 1,1-1 0,0 1 0,-1 0 0,0 0-1,1-1 1,-1 1 0,0-1 0,0 0 0,-1 1-1,1-1 1,0-1-84,2-14-6,-2 0 1,0 0-1,0 0 0,-3-14 6,2 10-406,-1 16 83,2-9-2140,4 9-1977,0 6-952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9.616"/>
    </inkml:context>
    <inkml:brush xml:id="br0">
      <inkml:brushProperty name="width" value="0.1" units="cm"/>
      <inkml:brushProperty name="height" value="0.1" units="cm"/>
      <inkml:brushProperty name="color" value="#004F8B"/>
    </inkml:brush>
  </inkml:definitions>
  <inkml:trace contextRef="#ctx0" brushRef="#br0">0 1 2881,'0'8'5113,"0"5"-4513,0 0-104,0 9-32,0-1-8,0 6 112,0 0-128,0-1-56,0-2 193,0-2 7,0-6-408,0-6-176,0-10-528,0 0-1713,0 0-1688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49.958"/>
    </inkml:context>
    <inkml:brush xml:id="br0">
      <inkml:brushProperty name="width" value="0.1" units="cm"/>
      <inkml:brushProperty name="height" value="0.1" units="cm"/>
      <inkml:brushProperty name="color" value="#004F8B"/>
    </inkml:brush>
  </inkml:definitions>
  <inkml:trace contextRef="#ctx0" brushRef="#br0">1 86 8626,'0'-3'2064,"5"-2"-1056,0-3-399,1 0 143,10-3-408,0-2-88,-5 5-200,5-3 64,-6 6-16,1-3-104,0 5-8,-6 0-920,-5 3-785,11 0-735,-11 0-4370</inkml:trace>
  <inkml:trace contextRef="#ctx0" brushRef="#br0" timeOffset="1">1 86 6833,'21'85'1337,"-10"-85"-481,0 0 224,-1 0 80,1 0-159,0 0-225,-1 0-392,6 0-104,-5 0-176,0 0-104,-1 0-664,-4 0-536,-6 0-705,5 0-959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4:50.321"/>
    </inkml:context>
    <inkml:brush xml:id="br0">
      <inkml:brushProperty name="width" value="0.1" units="cm"/>
      <inkml:brushProperty name="height" value="0.1" units="cm"/>
      <inkml:brushProperty name="color" value="#004F8B"/>
    </inkml:brush>
  </inkml:definitions>
  <inkml:trace contextRef="#ctx0" brushRef="#br0">0 27 5353,'0'0'2497,"5"3"-1737,1-3 64,10 0 600,-5 0-335,5 0-169,5 0-432,-5 0-232,11 0-144,-17-8-112,12 0-976,-6 0-1817,-5 2-3856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5:00.431"/>
    </inkml:context>
    <inkml:brush xml:id="br0">
      <inkml:brushProperty name="width" value="0.1" units="cm"/>
      <inkml:brushProperty name="height" value="0.1" units="cm"/>
      <inkml:brushProperty name="color" value="#004F8B"/>
    </inkml:brush>
  </inkml:definitions>
  <inkml:trace contextRef="#ctx0" brushRef="#br0">33 22 4745,'-2'-3'7216,"-3"0"-3579,4 3-3637,1 0-1,-1-1 0,0 1 0,1 0 1,-1 0-1,0 0 0,0-1 0,1 1 1,-1 0-1,0 0 0,0 0 1,0 0-1,1 0 0,-1 1 0,0-1 1,0 0-1,1 0 0,-1 0 0,0 1 1,0-1-1,1 0 0,-1 1 1,0-1-1,1 0 0,-1 1 0,1-1 1,-1 1-1,0-1 0,1 1 1,-1 0-1,1-1 0,-1 1 0,1-1 1,0 1-1,-1 0 0,1-1 0,0 1 1,-1 0-1,1 0 1,44-4 84,-28-2-243,0 0-1,1 1 1,-1 0 0,1 2-1,0 0 1,10 0 159,-26 2-350,-1 0-215,0 0-529,0 0-1434,0 0-2416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5:01.418"/>
    </inkml:context>
    <inkml:brush xml:id="br0">
      <inkml:brushProperty name="width" value="0.1" units="cm"/>
      <inkml:brushProperty name="height" value="0.1" units="cm"/>
      <inkml:brushProperty name="color" value="#004F8B"/>
    </inkml:brush>
  </inkml:definitions>
  <inkml:trace contextRef="#ctx0" brushRef="#br0">54 0 2665,'0'0'4474,"0"0"-2463,0 0-965,0 0-72,0 0-277,0 0-197,0 0-244,-5 41 1743,2-10-1756,0 0 0,-2 0 0,-1 0 0,-7 18-243,-5 28-63,17-66-195,1-8-4701,0-3-1282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25:03.539"/>
    </inkml:context>
    <inkml:brush xml:id="br0">
      <inkml:brushProperty name="width" value="0.1" units="cm"/>
      <inkml:brushProperty name="height" value="0.1" units="cm"/>
      <inkml:brushProperty name="color" value="#004F8B"/>
    </inkml:brush>
  </inkml:definitions>
  <inkml:trace contextRef="#ctx0" brushRef="#br0">1 3 6977,'10'-2'5764,"34"3"-3877,-35 2-1657,0 0-1,-1 1 1,1-1-1,-1 2 1,0-1-1,0 1 1,-1 0-1,0 1 1,5 4-230,62 62 711,-63-61-656,38 40 67,-3 2 0,-2 3 0,-3 1 0,-2 1 0,-3 3 0,3 11-122,-17-25 2,-2 0 0,-2 2 0,-3-1 0,-1 2 0,-3 0 0,-2 1 0,-2 0 0,-1 42-2,-1 15 14,-6 0 0,-4 0 0,-5 0 0,-9 21-14,13-100-330,-3 19 564,-2 0-1,-2-1 1,-5 8-234,11-38-416,0-1 0,-1 0-1,-1-1 1,-7 10 416,8-15-1035,-1 0-1,0 0 1,0 0-1,-1-1 1,0 0-1,-8 5 1036,-9 2-6324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1:17.842"/>
    </inkml:context>
    <inkml:brush xml:id="br0">
      <inkml:brushProperty name="width" value="0.1" units="cm"/>
      <inkml:brushProperty name="height" value="0.1" units="cm"/>
      <inkml:brushProperty name="color" value="#004F8B"/>
    </inkml:brush>
  </inkml:definitions>
  <inkml:trace contextRef="#ctx0" brushRef="#br0">1741 135 8978,'-5'-5'478,"1"0"0,0 1 0,-1 0 0,0 0 0,0 0-1,-1 0 1,1 1 0,0 0 0,-1 0 0,0 1 0,-3-2-478,-64-19 278,0 4 0,-1 3 0,-1 4 0,0 2 0,-62 1-278,97 8-2,0 2 1,0 1 0,1 2-1,-1 2 1,1 1 0,0 2-1,-6 4 2,12 0-10,1 1-1,1 2 0,0 1 1,1 1-1,1 2 1,1 1-1,0 1 0,2 1 1,1 1-1,-21 27 11,-3 10 4,3 1-1,3 2 1,3 3-1,-13 31-3,3 7 4,5 2 0,5 3 0,4 0 0,5 3 0,5 1 0,-8 90-4,24-91-77,5 1 0,8 82 77,-2-156-11,4 26-25,2 0 0,4 0 0,2 0 0,4-2 0,2 0 0,3-1 0,18 36 36,-25-65-28,1-1 1,2-1-1,1 0 1,2-2-1,1 0 1,1-1 0,5 3 27,-10-14-25,1-1 0,0-1 1,1-1-1,1 0 0,0-2 1,1 0-1,1-1 0,0-2 1,0 0-1,22 5 25,11 0 9,1-2-1,0-3 0,1-3 1,24 0-9,56-4 188,39-7-188,-93-2 71,0-3 0,0-4 1,-1-4-1,-2-3 1,0-4-1,-1-4 1,16-10-72,-74 28 20,0-1 0,-1-1 0,0-1 0,-1-1 0,-1-1 0,0-1 0,-1 0 0,0-2 0,-2 0 0,0 0 0,-1-2 1,-1 0-1,-1 0 0,-1-1 0,0-1 0,-2 0 0,0-1 0,-2 0 0,3-14-20,25-81 45,-6-2 0,-5-1 0,-5-1 0,-5 0 0,-3-113-45,-12 201 2,1-81 21,-5 0 0,-13-62-23,9 111 7,4 32 10,-1 0-1,-6-18-16,-5-3 2,-2 2-1,-3 0 0,-2 2 0,-2 0 0,-3 2 0,-2 1 0,-29-37-1,-9 1 30,-4 3-1,-80-69-29,131 132 37,-1 0 0,-1 2-1,-1 0 1,-3 0-37,16 9-138,0 2 0,-1 0 0,1 0 0,-1 1 0,0 1 0,0-1 1,-1 2-1,1 0 0,0 1 0,-5-1 138,-20 2-2586,4 0-2064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578"/>
    </inkml:context>
    <inkml:brush xml:id="br0">
      <inkml:brushProperty name="width" value="0.1" units="cm"/>
      <inkml:brushProperty name="height" value="0.1" units="cm"/>
      <inkml:brushProperty name="color" value="#004F8B"/>
    </inkml:brush>
  </inkml:definitions>
  <inkml:trace contextRef="#ctx0" brushRef="#br0">0 0 7626</inkml:trace>
  <inkml:trace contextRef="#ctx0" brushRef="#br0" timeOffset="1">0 0 7626,'16'185'2528,"-16"-185"-1744,0 0-536,0-3-240,11 0 208,5-2 0,-5 2-71,5-2-65,-6 2-16,1 1-64,0-1-112,-1 3-897,-4 0-1343,-1 0-5658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1:31.557"/>
    </inkml:context>
    <inkml:brush xml:id="br0">
      <inkml:brushProperty name="width" value="0.1" units="cm"/>
      <inkml:brushProperty name="height" value="0.1" units="cm"/>
      <inkml:brushProperty name="color" value="#004F8B"/>
    </inkml:brush>
  </inkml:definitions>
  <inkml:trace contextRef="#ctx0" brushRef="#br0">1 74 3993,'0'0'1141,"0"0"-384,0 0-305,0 0-90,0 0-87,0 0 12,0 0 22,0 0 201,0 0 310,0 0 333,0 0 125,0 0-174,0 0-234,0 0-291,0 0-159,0 0-143,0 0-77,0 0-89,0 0-59,0 0 72,0 0-25,0 0 41,0 0-4,0 0 64,0 0-15,0 0 6,0 0-41,0 0-27,0 0-25,0 0-48,0 0 40,0 0-50,0 0 16,0 0-31,0 0 4,0 0-15,0 0-5,0 0 15,0 0 29,0 0-22,0 0 5,0 0-24,0 0-17,0 0-1,0 0 12,0 0-4,0 0-18,0 0 8,0 0 11,37 0 77,200 0 84,1 11-119,47-21 5,453-28-65,-310 30 30,-76 3 33,177 0-87,-331 0 63,80-4-16,-193 5-23,1 4-1,16 4 16,213 31-18,-252-22 55,110 3-20,811-16 14,-482 13-66,-197-11 33,326-4 10,-282-20-14,83-1-3,-299 23 9,-133 0 7,0 0 22,0 0 82,0 0 9,0 0-10,0 0-64,0 0 35,0 0-13,0 0-17,0 0-10,0 0-18,0 0 28,0 0 7,0 0-42,0 0-21,0 0-54,0 0-266,0 0-655,0 0-2752,0 0-5527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39.215"/>
    </inkml:context>
    <inkml:brush xml:id="br0">
      <inkml:brushProperty name="width" value="0.1" units="cm"/>
      <inkml:brushProperty name="height" value="0.1" units="cm"/>
      <inkml:brushProperty name="color" value="#004F8B"/>
    </inkml:brush>
  </inkml:definitions>
  <inkml:trace contextRef="#ctx0" brushRef="#br0">0 72 3873,'111'0'9318,"16"0"-4714,528 0-4071,-435-10-312,-130 3-69,2 5 0,73 7-152,-40 2 229,104-8-229,-71-2 66,-25-2 39,99-18-105,-51 3 36,99 12 1,-105 5 77,375 1 219,-281 4-128,-190 2-153,-1 3 0,9 5-52,-9-1 50,1-4 1,10-3-51,57-4 85,-146 1-100,0-1-1,0 0 0,1 0 0,-1 0 0,0 0 0,0 0 1,0 0-1,1 0 0,-1 1 0,0-1 0,0 0 0,0 0 1,0 0-1,1 0 0,-1 1 0,0-1 0,0 0 0,0 0 1,0 0-1,0 1 0,0-1 0,1 0 0,-1 0 0,0 1 1,0-1-1,0 0 0,0 0 0,0 0 0,0 1 1,0-1-1,0 0 0,0 0 0,0 1 0,0-1 0,0 0 1,0 0-1,-1 1 0,1-1 0,0 0 0,0 0 0,0 0 1,0 1-1,0-1 0,0 0 0,0 0 0,-1 0 0,1 1 1,0-1-1,0 0 0,0 0 0,0 0 0,-1 0 0,1 1 17,-10 13-1311,-19 12-2919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52.721"/>
    </inkml:context>
    <inkml:brush xml:id="br0">
      <inkml:brushProperty name="width" value="0.1" units="cm"/>
      <inkml:brushProperty name="height" value="0.1" units="cm"/>
      <inkml:brushProperty name="color" value="#004F8B"/>
    </inkml:brush>
  </inkml:definitions>
  <inkml:trace contextRef="#ctx0" brushRef="#br0">27 157 5345,'0'0'764,"0"5"2622,0 18-2488,13 367 2259,1 0-2368,7 280-361,-11-317-484,-16 0 56,-4-197-149,-11 22 149,2-19-108,7 14 108,12 288 141,-2 32 34,-13 318 205,30-485-104,-8-204-148,-2 122 432,-5-213-551,0-30-13,0 0 0,0 0 0,0 1 0,0-1-1,0 0 1,0 0 0,1 1 0,-1-1 0,0 0-1,1 0 1,-1 0 0,1 0 0,-1 0-1,1 1 1,0-1 0,-1 0 0,1 0 0,0 0-1,0-1 1,0 1 0,0 0 0,-1 0 0,1 0-1,0-1 1,1 1 0,-1 0 0,0-1 0,0 1-1,0-1 1,0 1 0,0-1 0,1 0-1,-1 0 1,0 1 0,0-1 0,0 0 0,1 0-1,-1 0 1,0 0 0,0 0 0,1 0 0,-1-1-1,0 1 1,0 0 0,1-1 4,11-2-6,-1 0 1,-1-1-1,1 0 0,8-5 6,-1 2 12,18-5 16,2 3 0,-1 0 1,1 3-1,39-2-28,164 3-15,-181 5 28,1372 0 147,-1048-16-140,3 0-43,-261 17 149,0 5-1,32 9-125,141 26 341,1-13 0,65-12-341,1040-16 258,-1282 4-256,0 5 0,92 20-2,-215-29 33,-1 0-1,1 1 0,-1-1 1,1 0-1,-1 0 0,1 0 1,0 0-1,-1 0 0,1 0 1,-1 0-1,1 0 0,0 0 1,-1 0-1,1-1 0,-1 1 1,1 0-1,0 0 0,-1 0 1,1-1-1,-1 1 0,1 0 0,-1-1 1,1 1-1,-1 0 0,1-1 1,-1 1-1,0-1 0,1 1 1,-1-1-1,0 1 0,1-1 1,-1 1-1,0-1-32,-1-22 235,-24-36-499,20 49 372,-66-158-230,41 91 60,-11-40-131,4-2-1,-6-56 194,30 124 2,2-2-17,3-1 1,1 0-1,2-16 15,3-166-5,2 150 21,-9-310-20,3-187 51,16 469 99,19-85-146,-5 49 38,4-45-3,6-42 137,-4-93-172,-24 217 4,3-142 24,-3-1064-412,-1 1159-114,-5 160 469,-37-8-74,-175-26-304,118 16 471,0 5 0,0 3-1,-10 5-63,-23 0 43,2-6 1,-1-5-1,-15-8-43,127 21-85,-1 1-1,0 1 1,0 0 0,1 1 0,-1 0 0,-11 3 85,18-2-506,0 1 0,0 0 0,0 0 0,1 1-1,-1 0 1,0 1 0,1 0 0,-1 0 506,-28 17-4118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44.443"/>
    </inkml:context>
    <inkml:brush xml:id="br0">
      <inkml:brushProperty name="width" value="0.1" units="cm"/>
      <inkml:brushProperty name="height" value="0.1" units="cm"/>
      <inkml:brushProperty name="color" value="#004F8B"/>
    </inkml:brush>
  </inkml:definitions>
  <inkml:trace contextRef="#ctx0" brushRef="#br0">12 1 5569,'-7'0'8688,"3"5"-5815,5 3-2860,0 0 0,0 0 0,1 0-1,0 0 1,1 0 0,0-1-1,0 1 1,1-1 0,0 1 0,0-1-1,0 0 1,3 2-13,10 13 17,0 0 0,2-1 0,2 0-17,-18-17 119,-1-3-7202,-2-1 2658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46.366"/>
    </inkml:context>
    <inkml:brush xml:id="br0">
      <inkml:brushProperty name="width" value="0.1" units="cm"/>
      <inkml:brushProperty name="height" value="0.1" units="cm"/>
      <inkml:brushProperty name="color" value="#004F8B"/>
    </inkml:brush>
  </inkml:definitions>
  <inkml:trace contextRef="#ctx0" brushRef="#br0">215 0 4137,'0'0'2367,"0"0"-1095,-37 3 2556,25 0-3567,0 1 1,0 0 0,0 1-1,0 1 1,1-1-1,0 2 1,0 0 0,1 0-1,-1 1 1,2 0-1,-1 0 1,1 1 0,-4 6-262,12-14-14,1 0 0,-1 0 0,0 0 0,1 0 0,-1 0 0,1 0 0,-1 0 0,1 0 0,-1 0 0,1 0 0,0 0 1,0 0-1,0 0 0,-1 0 0,1 0 0,0 0 0,0 0 0,0 0 0,0 0 0,1 0 0,-1 0 0,0 1 0,0-1 1,1 0-1,-1 0 0,1 0 14,0 1-12,0-1 1,1 1 0,-1-1-1,1 0 1,-1 0 0,1 0-1,-1 0 1,1 0 0,0 0-1,-1 0 1,1 0 0,0-1-1,0 1 1,1 0 11,12 2-1,0-1 1,0 0-1,0-1 0,3 0 1,1 0 13,14-1 71,-26 0-27,1 0 0,0 0 1,0 0-1,-1 1 0,1 0 0,0 1 0,5 1-57,-12-2 10,-1-1-1,0 0 1,1 1 0,-1-1 0,0 0-1,0 1 1,1-1 0,-1 1-1,0-1 1,0 1 0,0-1 0,0 0-1,1 1 1,-1-1 0,0 1 0,0-1-1,0 1 1,0-1 0,0 1-1,0-1 1,0 1 0,0-1 0,0 0-1,-1 1 1,1-1 0,0 1 0,0-1-1,0 1 1,0-1 0,-1 1 0,1-1-1,0 0 1,0 1 0,-1-1-1,1 0 1,0 1 0,-1-1-10,-10 15 40,-26 9-123,23-15 77,0 0-1,1 1 1,0 1 0,-1 1 6,11-8-25,0-1 1,0 0-1,0 1 1,0-1-1,1 1 1,0 0-1,0 0 1,0 0-1,0 0 1,0 0 0,1 0-1,0 1 1,0-1-1,0 0 1,0 1-1,1-1 1,-1 2 24,2-4-12,-1-1-1,1 0 1,0 1 0,-1-1-1,1 0 1,0 0 0,-1 0-1,1 0 1,0 0 0,0 0-1,0 0 1,0 0 0,0 0-1,0 0 1,1 0 0,-1 0-1,0-1 1,0 1 0,0 0-1,1-1 1,-1 1 0,0-1-1,1 0 1,-1 1 0,0-1-1,1 0 1,0 0 12,47 8 128,-38-7-9,-4 5 416,-14 3-455,-13 4-280,3-3 71,1 0-1,-1 1 1,2 0-1,0 1 1,0 1-1,1 1 1,1 0-1,0 1 1,-1 3 129,13-17-10,0 0 0,0 0 0,0 0 0,0 0 1,0 1-1,0-1 0,0 0 0,0 1 0,1-1 1,-1 1-1,1-1 0,-1 1 0,1-1 0,-1 1 1,1-1-1,0 1 0,0 0 0,0-1 0,0 1 1,0-1-1,0 1 0,0 0 0,0-1 0,1 1 1,-1-1-1,1 1 0,-1-1 0,1 1 0,-1-1 1,1 1-1,0-1 0,0 0 0,0 1 0,0-1 1,0 0-1,0 0 0,0 1 0,0-1 0,0 0 0,1 0 1,-1 0-1,0-1 0,1 1 0,-1 0 10,10 4 109,-1-2 0,1 1 1,0-1-1,0-1 0,0 0 0,5 0-109,28 8 1180,-43-10-1172,-1 1 1,1-1-1,-1 1 1,1-1-1,-1 1 1,1-1-1,-1 1 1,1-1-1,-1 1 1,0 0 0,1-1-1,-1 1 1,0 0-1,0-1 1,1 1-1,-1 0 1,0-1-1,0 1 1,0 0-1,0-1 1,0 1 0,0 0-1,0 0 1,0-1-1,0 1 1,0 0-1,0-1 1,0 1-1,0 0 1,-1-1-1,1 1 1,0 0-1,-1-1 1,1 1 0,0 0-1,-1-1 1,1 1-1,-1-1 1,1 1-1,-1-1 1,1 1-1,-1-1 1,1 1-9,-29 30-207,20-23 44,8-7 134,0 1 0,0-1 0,0 0 0,0 1 0,0-1 0,0 1 0,0-1 0,1 1 0,-1-1 0,0 1 0,1-1 0,-1 1 0,1 0 0,0-1 0,-1 1 0,1 0 0,0-1 0,0 1 0,0 0 0,0-1 0,1 1 0,-1 0 0,0-1 0,1 2 29,1 1 0,0 1 0,1-1 0,-1 0 0,1 0 0,0 0 0,0 0 0,2 2 0,-2-4 74,0 1-1,0 0 1,-1 0-1,0 0 0,1 0 1,-1 0-1,-1 1 1,1-1-1,0 1 0,-1-1 1,1 1-1,-1-1 1,0 1-1,-1 0 0,1 1-73,-1 3 104,0-1 0,0 1-1,-1-1 1,-1 1 0,1-1-1,-1 0 1,0 0 0,-1 1-1,0-1 1,-2 3-104,3-6-6,0-1 0,0 0 0,0 0 0,-1 0 0,0 0 0,1 0 0,-1 0 0,0-1 1,0 1-1,-1-1 0,1 0 0,0 0 0,-1 0 0,1-1 0,-1 1 0,0-1 0,1 0 0,-1 0 0,0 0 0,0 0 1,-3 0 5,-13-3-1188,19 2 982,1-1 0,-1 1 0,0-1 0,1 0 0,-1 0 0,1 1 0,-1-1 0,1 0 0,-1 0 0,1 1 0,0-1 0,-1 0 0,1 0 0,0 0 0,0 0 0,0 0 0,0 0 0,-1 1 0,1-1 0,0 0 0,0 0 0,1 0 0,-1 0 0,0 0 0,0 0 0,0 0 0,1 1 0,-1-1 0,1-1 206,3-14-3229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47.903"/>
    </inkml:context>
    <inkml:brush xml:id="br0">
      <inkml:brushProperty name="width" value="0.1" units="cm"/>
      <inkml:brushProperty name="height" value="0.1" units="cm"/>
      <inkml:brushProperty name="color" value="#004F8B"/>
    </inkml:brush>
  </inkml:definitions>
  <inkml:trace contextRef="#ctx0" brushRef="#br0">0 0 5449,'26'6'7419,"27"18"-5219,6 2-1390,-58-25-796,0-1 0,-1 0 0,1 0 1,0 1-1,-1-1 0,1 0 0,-1 0 0,1 1 0,0-1 0,-1 1 0,1-1 0,-1 1 1,1-1-1,-1 1 0,0-1 0,1 1 0,-1-1 0,1 1 0,-1-1 0,0 1 1,0 0-1,1-1 0,-1 1 0,0 0 0,0-1 0,0 1 0,0 0 0,1-1 0,-1 1 1,0 0-1,0-1 0,0 1 0,-1 0 0,1-1 0,0 1 0,0 0 0,0-1 1,0 1-1,-1 0 0,1-1 0,0 1 0,-1-1 0,1 1 0,0-1 0,-1 1 0,1 0 1,-1-1-1,1 1 0,0-1 0,-1 1-14,-30 31-85,23-25 118,5-3-51,0-1 0,0 1 0,0 0 0,1 0 0,-1 0 0,1 0 0,0 0 0,0 0 0,0 1 0,1-1 0,-1 1 0,1-1 0,0 1 0,0 4 18,1-6-17,0-1 1,0 1 0,0 0 0,0 0 0,0-1 0,1 1 0,-1 0 0,1 0 0,0-1 0,0 1 0,0-1 0,0 1 0,1-1 0,-1 1 0,0-1 0,1 0 0,0 1-1,0-1 1,-1 0 0,1 0 0,0-1 0,1 1 0,-1 0 0,0 0 0,1 0 16,22 9-44,-20-9 67,-1-1 0,1 1 0,-1 0 0,1 1 0,-1-1 0,0 1 0,0 0 0,0 0 0,0 0 0,-1 0 0,1 1-23,-3-2 3,-1 0-1,1 0 0,-1 0 0,0-1 1,0 1-1,0 0 0,0 0 0,0 0 1,0 0-1,-1 0 0,1-1 0,0 1 1,-1 0-1,1 0 0,-1-1 0,0 1 0,0 0 1,0-1-1,0 1 0,0 0 0,0-1 1,0 0-1,0 1 0,0-1 0,-1 0 1,0 1-3,-43 38-567,31-29 309,6-5 40,-21 23-307,28-28 465,0 0 0,0 0 0,0 0 0,0 1 0,1-1 0,-1 0 0,1 1 0,-1-1 0,1 0 0,-1 1 0,1-1 0,0 1 0,-1-1 0,1 0 0,0 1 0,0-1 0,0 1 1,0-1-1,1 1 0,-1-1 0,0 1 0,1-1 0,-1 0 0,0 1 0,1 0 60,1-1 26,-1 1 0,0-1 0,1 1 0,-1-1 0,1 1 0,-1-1 0,1 0 0,0 0 1,0 0-1,-1 0 0,1 0 0,0 0 0,0-1 0,0 1 0,0-1 0,0 1 0,0-1 0,1 0-26,-2 0 46,1 0 0,-1 1 0,1-1 0,-1 0 0,1 0 0,-1 1 0,0-1 0,1 0-1,-1 1 1,1 0 0,-1-1 0,0 1 0,1 0 0,-1 0 0,0 0 0,0-1 0,0 1 0,0 0 0,0 1-1,0-1 1,0 0 0,0 0 0,0 0 0,0 1 0,-1-1 0,1 0 0,0 1 0,-1-1 0,1 0-1,-1 1 1,0-1 0,1 1 0,-1 0-46,-1 31-39,0-27-24,0 1-1,0 0 1,1-1 0,0 1-1,0 0 1,1-1 0,0 1-1,0 0 1,0-1 0,1 1 0,0-1-1,0 1 1,1-1 0,0 0-1,0 0 1,3 4 63,8 5 85,-8-9 103,1 1 1,-1 0-1,-1 0 0,1 1 1,-1 0-1,1 3-188,-4-9 32,-1 1-1,-1-1 0,1 0 1,0 1-1,-1-1 0,1 1 0,-1-1 1,1 1-1,-1-1 0,0 1 1,0 0-1,-1-1 0,1 1 1,0-1-1,-1 1 0,0-1 1,1 0-1,-1 1 0,0-1 1,0 0-1,0 1 0,-1-1 1,1 0-1,0 0 0,-1 0 1,0 1-32,-9 8 58,0 0 0,0-1 0,-1 0 0,0-1 0,0 0 0,-1-1 0,-1 0 0,1-1 0,-1-1 0,-10 4-58,23-10-3,0 0 1,1 1-1,-1-1 1,0 1-1,1-1 1,-1 1-1,0-1 1,1 1-1,-1 0 1,1-1-1,-1 1 1,1 0-1,0 0 0,-1-1 1,1 1-1,0 0 1,-1 0-1,1-1 1,0 1-1,0 0 1,0 0-1,0 0 1,0-1-1,0 1 1,0 0-1,0 0 1,0 0-1,0 0 1,0-1-1,0 1 0,0 0 1,1 0-1,-1-1 1,0 1-1,1 0 1,-1 0-1,0-1 1,1 1-1,0 0 3,0 2-18,0-1-1,0 0 1,0 1-1,1-1 1,-1 0 0,1 0-1,0 0 1,0 0-1,-1 0 1,1 0-1,1 0 1,0 0 18,-3-2-43,34 12-1111,-22-15-4996,-11-1-1044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48.869"/>
    </inkml:context>
    <inkml:brush xml:id="br0">
      <inkml:brushProperty name="width" value="0.1" units="cm"/>
      <inkml:brushProperty name="height" value="0.1" units="cm"/>
      <inkml:brushProperty name="color" value="#004F8B"/>
    </inkml:brush>
  </inkml:definitions>
  <inkml:trace contextRef="#ctx0" brushRef="#br0">1 140 6449,'0'0'2063,"12"0"463,116 0 1009,96 0-820,300-21-2262,91-23-50,-77 7-68,179 3-101,8 30-88,-476 5-46,-153 2-12,-1 4 0,1 5 0,-2 3 0,19 10-88,366 111 84,-377-105-104,-66-20-172,1-2 0,0-2-1,11 0 193,22-3-5643,-58-4-4591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16.518"/>
    </inkml:context>
    <inkml:brush xml:id="br0">
      <inkml:brushProperty name="width" value="0.1" units="cm"/>
      <inkml:brushProperty name="height" value="0.1" units="cm"/>
      <inkml:brushProperty name="color" value="#004F8B"/>
    </inkml:brush>
  </inkml:definitions>
  <inkml:trace contextRef="#ctx0" brushRef="#br0">10 1 2457,'0'0'2541,"0"6"5814,0 23-7526,-4 48-216,1-53-519,1 0-1,2 0 0,1 0 1,2 21-94,5-17 220,0-1 0,1 0-1,2-1 1,8 15-220,-5-10 111,3 0 103,0-1 0,2 0 0,2-2 0,9 10-214,10 15 127,-22-30 19,1-1 0,1 0-1,0-2 1,10 7-146,-10-10 86,1 0 0,0-2 1,1 0-1,17 7-86,-27-16 35,0 0-1,1-1 1,0-1 0,0 0 0,0-1-1,1 0 1,-1-1 0,1 0 0,-1-1-1,1-1-34,250 3 1629,-218-16-1633,-18 4 62,5 3-62,1 2-1,0 1 0,1 1 0,30 4 5,-16-2-2,-44 1 3,0 0 0,0 0 0,0 0 0,0 1 0,0-1 0,0 1 1,0 1-1,-1-1 0,1 1 0,-1-1 0,0 1 0,0 1 0,2 1-1,3 2 2,-1 1 0,1 0 0,-2 0 0,1 1 0,3 6-2,-7-7 9,0 0-1,0 0 1,-1 0-1,0 1 1,0 0-1,-1-1 1,0 1-1,-1 0 1,0 0 0,0 4-9,-1 100 48,-2-58-1,2-52-43,-1 0-1,0 0 1,0-1-1,0 1 0,0 0 1,0-1-1,-1 1 1,1-1-1,-1 0 1,1 1-1,-1-1 0,0 0 1,0 0-1,0 0 1,0 0-1,-1 0-3,-41 32 63,38-30-61,-2 0 4,0 0 0,1 0 0,-1-1 0,0 0-1,0-1 1,-1 0 0,1 0 0,-1 0 0,1-1-1,-1-1 1,1 1 0,-1-1 0,1-1 0,-2 0-6,-7 1 1,15 0-32,1 0 51,-3 0-10,-1 0-6,4 0-2,1 0 12,0 0-46,0 0 56,0 0-22,0 0-20,0 0-44,0 0-10,0 0-24,0 0-69,0 0 58,0 0-37,0 0 83,0 0-32,0 0 54,182 0 36,-177 1 5,-1-1-1,1 1 1,-1 0 0,1 0-1,-1 0 1,0 1 0,0 0-1,1-1 1,-1 2 0,0-1-1,-1 0 1,1 1-1,0 0 1,-1-1 0,1 2-1,-1-1 1,0 0 0,0 1-1,2 2-1,-1 0 15,0-1 0,-1 0 0,1 1 0,-1 0 1,-1 0-1,1 0 0,-1 0 0,0 0 0,0 0 0,-1 1 0,0-1 0,0 1 0,-1 1-15,0 0 18,-1-1-1,-1 1 1,1-1 0,-2 0-1,1 0 1,-1 0 0,1 0 0,-2 0-1,1 0 1,-1-1 0,0 0-1,-1 1 1,1-2 0,-1 1 0,0 0-1,-1-1 1,1 0 0,-6 3-18,1 2 7,-1-1 0,0-1 1,0 0-1,-1-1 0,0 0 0,0 0 1,-1-1-1,0-1 0,0 0 1,0-1-1,-1-1 0,1 0 1,-1 0-1,0-1 0,1-1 0,-1-1 1,-6 0-8,37 1-18,0 2 1,0-1 0,0 2-1,0 0 1,0 1 0,-1 1-1,0 1 1,0 0 0,-1 1-1,1 0 1,-2 2 0,1-1-1,-2 2 1,1 0 0,-1 1-1,-1 0 1,0 1 0,-1 0-1,8 12 18,-15-20 13,-2 0 0,1 1 0,0-1 0,-1 1 0,0-1 0,0 1 0,-1 0 0,1-1 0,-1 1 1,-1 0-1,1 0 0,-1 0 0,0 0 0,0 0 0,-1 0 0,0 0 0,0 0 0,0-1 0,0 1 0,-1 0 0,0-1 0,-1 1 0,1-1 0,-1 0 0,0 1 0,0-1 0,-1-1 0,1 1 0,-1 0 0,0-1 0,-4 4-13,0-1 25,-1 1 1,-1-1-1,1 0 0,-1-1 1,0 0-1,0-1 1,-1 0-1,0-1 0,0 0 1,0 0-1,0-1 0,0-1 1,-1 0-1,0 0 0,1-1 1,-2-1-26,-40 3 20,52-3 16,1 0-36,0 0-10,0 0-10,0 0-36,0 0 19,0 0-70,0 0-45,0 0 67,23 0 6,9 0 79,-2-1 10,0 2 0,0 1 0,18 4-10,-39-5 6,1 2 0,-1-1 0,1 1 0,-1 1-1,0 0 1,0 0 0,0 1 0,-1 0 0,1 0 0,-1 1 0,-1 0 0,1 1 0,-1 0-6,-3-3 12,-1 1 1,0 0-1,0 0 0,0 0 0,0 0 1,-1 1-1,0-1 0,0 1 0,-1-1 0,0 1 1,1 0-1,-2 0 0,1-1 0,-1 1 1,0 0-1,0 0 0,-1 0 0,1-1 1,-1 1-1,-1 0 0,1 0 0,-1-1 1,0 1-1,0-1 0,0 0 0,-1 0 1,0 0-1,0 0 0,0 0 0,-1 0 1,0-1-1,1 1 0,-6 3-12,-9 8 16,-1 0 0,-1-2 0,-1 0 1,0-1-1,0-1 0,-1-1 0,-1-1 0,0-1 0,0-1 0,0-1 0,-4-1-16,-26 5-20,52-11 14,1 0-8,0 0-48,3 3 26,1-1 1,0 0 0,-1 0 0,1 0-1,0 0 1,0-1 0,1 1-1,-1-1 1,0 0 0,0 0-1,2 0 36,4 1-47,26 9 41,-20-8 17,-1 1-1,-1 1 1,1 0 0,0 1 0,-1 1 0,0 0 0,-1 1 0,0 0-1,0 1 1,-1 1 0,1 0-11,-11-7 8,1 0 0,-1 0 0,1 0 0,-1 0 0,0 0 0,0 0 0,0 1 0,-1-1 0,1 1 0,-1-1 0,0 1 0,0 0 0,0 0 0,-1-1 0,1 1 0,-1 0 0,0 0 0,0 0 0,0-1 0,0 1 0,-1 0 0,1 0 0,-1 0 0,0-1 0,-1 1 0,1-1 0,-2 4-8,-1 3 24,-1-1 0,-1 0 0,0 0 0,0 0 0,-1-1-1,1 0 1,-2 0 0,1-1 0,-4 3-24,-6 3 7,0-1-1,-1-1 1,0-1 0,-1 0 0,0-2 0,0 0 0,-1-1-1,0-1 1,-16 3-7,31-9-9,26 0-270,6-1 187,-1 2 0,0 0 1,24 5 91,-43-5 12,-1 0 1,1 1-1,-1 0 1,1 0-1,-1 0 1,0 0-1,0 1 0,0 0 1,0 1-1,-1-1 1,1 1-1,-1 0 1,0 0-1,0 1 1,0 0-1,-1-1 1,0 2-1,0-1 0,1 2-12,-2 1 28,-1 1 0,0 0-1,0-1 1,-1 1-1,0 0 1,-1 0-1,0 0 1,0 0-1,-1 0 1,-1 3-28,0 21 32,2-28-25,-1 1-1,0 0 0,0 0 0,-1-1 0,0 1 0,0-1 1,0 1-1,0-1 0,-1 0 0,0 0 0,0 0 0,-1 0 0,1 0 1,-1-1-1,0 1 0,0-1 0,-1 0 0,1-1 0,-1 1 1,0-1-1,0 1 0,-3 0-6,-9 6 12,-1-1 0,0-1 0,0 0-1,-1-2 1,0 0 0,-2 0-12,-21-1 0,41-5-8,1 0-12,0 0-24,0 0-2,0 0 12,0 0-55,0 0-5,0 0-20,40 1-38,-27-1 161,0 2 0,0-1 0,0 2 1,0-1-1,0 2 0,-1 0 0,1 0 1,-1 1-1,0 1 0,-1 0 0,5 3-9,-10-5 13,-1 1 0,0 0 0,0-1 0,0 2 0,0-1 0,-1 0 0,1 1 0,-1 0 0,-1 0 0,1 0 0,-1 1 0,0-1 0,-1 1 0,0-1 0,0 1 0,0 0 0,-1 0 0,0 0 0,0 0 0,0 0 0,-1 0-1,0 1-12,0-3 13,0 0-1,0 0 0,-1 0 0,1-1 0,-1 1 1,0 0-1,0 0 0,0 0 0,-1-1 0,0 1 1,0-1-1,-2 5-12,0-5 9,0 0 0,0 1 0,0-1 0,-1-1 0,0 1 0,1-1 1,-1 1-1,0-1 0,-1-1 0,-3 3-9,-129 53-19,137-56-297,8 0 136,24 1 104,38-2 180,-59-1-99,-1 1 1,1 0-1,-1 0 0,1 1 1,-1 0-1,0 1 0,0 0 1,0 0-1,0 1 0,7 4-5,-11-6 9,-1 1 0,1 0 0,-1 0 0,0 1 1,0 0-1,0-1 0,0 1 0,-1 0 0,0 1 0,1-1 0,-2 1 0,1-1 0,0 1 0,-1 0 0,0 0 0,0 0 0,0 0 0,-1 0 0,1 4-9,-1-1 18,1 0-1,-2 0 0,1-1 0,-1 1 0,0 0 1,-1 0-1,0 0 0,0-1 0,-1 4-17,0-6 10,0 0-1,0 0 0,0 0 1,-1-1-1,0 1 0,0 0 1,0-1-1,0 0 0,-1 0 1,0 0-1,0 0 0,0-1 1,0 0-1,-1 1-9,-3 2 7,0 0 0,-1 0-1,1-1 1,-1 0 0,0 0 0,0-1 0,-5 1-7,-9 4 30,18-6-21,1-2 0,-1 1-1,1 0 1,-1-1 0,0 0 0,1 0 0,-1 0 0,0 0 0,0-1 0,0 0 0,0 0-9,4 0-1,1 0 2,0 0-22,0 0 34,0 0-52,0 0 2,0 0-11,0 0 17,0 0-45,0 0-24,0 0-3,0 0 57,0 0-38,0 1 80,1 0 1,-1-1-1,1 1 1,-1 0-1,1 0 1,-1 0-1,1-1 1,0 1-1,-1 0 1,1-1-1,0 1 0,0-1 1,0 1-1,-1-1 1,1 1-1,0-1 1,0 1-1,0-1 1,0 0-1,0 1 1,0-1-1,0 0 1,0 0-1,0 0 1,0 0 3,0 0 23,0 0 0,0 1 0,0-1 1,0 0-1,0 0 0,0 1 1,0-1-1,0 0 0,0 1 1,0-1-1,0 1 0,0-1 0,0 1 1,0 0-1,0-1 0,-1 1 1,1 0-1,0-1 0,0 1 0,-1 0 1,1 0-1,-1 0 0,1 0 1,-1 0-1,1 0 0,0 0-23,-49-1 26,11 0-347,33 0 101,23 0 124,-3 0 109,-5-1-4,0 1 0,0 0 0,1 1 0,-1 0 0,0 1 0,0 0 0,0 1 0,0 0 0,-1 0 0,8 4-9,-15-5 7,12 5-3,-1 0 1,0 2-1,-1-1 0,1 2-4,-10-7 11,-1 1 1,1-1-1,-1 1 0,1-1 0,-1 1 0,-1 0 0,1 0 0,0 1 0,-1-1 1,0 0-1,0 1 0,0-1 0,-1 1 0,2 4-11,-2-5 8,0 1-1,0-1 1,-1 1-1,0 0 0,1-1 1,-1 1-1,-1-1 1,1 1-1,-1-1 1,0 1-1,0-1 1,0 1-1,0-1 1,-1 0-1,0 1 1,1-1-1,-2 0 0,1 0 1,0 0-1,-3 1-7,-1 2 5,0-1-1,0 0 1,-1-1-1,0 0 0,0 0 1,-1 0-1,1-1 1,-1 0-1,0-1 1,-7 3-5,-5-1-11,-1 0 1,1-1 0,-1-2-1,0 0 1,0-1 0,0-1-1,-15-2 11,-10 1-22,-4-7-61,55-8-4272,1 11-1155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29.041"/>
    </inkml:context>
    <inkml:brush xml:id="br0">
      <inkml:brushProperty name="width" value="0.1" units="cm"/>
      <inkml:brushProperty name="height" value="0.1" units="cm"/>
      <inkml:brushProperty name="color" value="#004F8B"/>
    </inkml:brush>
  </inkml:definitions>
  <inkml:trace contextRef="#ctx0" brushRef="#br0">2 307 5265,'0'0'2735,"0"0"-926,0 0-710,0 0-299,0-30 169,0 4-315,-1 0-329,1 0-1,1-1 0,1 1 0,2 0 0,1 0 1,5-17-325,-6 32-40,-4 8 129,1 0 0,0 0 1,0 0-1,0 1 0,0-1 0,0 0 0,1 1 0,-1-1 0,1 1 0,-1-1 0,1 1 1,1-1-90,-1 2 43,0 0 1,0 1 0,0-1-1,0 1 1,1-1 0,-1 1 0,0 0-1,0 0 1,0 0 0,0 0-1,0 0 1,1 1 0,-1-1-1,0 0 1,0 1 0,0 0 0,0 0-1,0-1 1,1 2-44,30 6 140,1-2 0,0-2 1,0 0-1,0-3 0,0 0 0,24-5-140,16 3 55,78 3 172,-152 31-102,-5 87 405,-7 18-530,-2 56 286,-13 174 320,-28 81-606,37-254 191,12-112-107,0 42 208,6 36-292,-1 61 154,-19 39-23,5-97 88,7 31-219,-3 335 248,6-222-93,-6 296-63,16-474-26,11 46-66,1 12 22,8 18 48,-3-33-32,-13 23 60,-10 67-98,-1-82 103,12-10-39,-10-81-61,-2-6 8,4-1-1,8 45-10,-4-68 84,-4 0 0,-3 37-84,1-23 33,5 6 301,-5-80-321,0 1 7,0 1 16,0-2-15,0 0 14,0 0-23,5 187 359,6 3-270,5 14 37,-5 86-12,-1-172-1081,-17-118-4844,-7-2-7264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30.380"/>
    </inkml:context>
    <inkml:brush xml:id="br0">
      <inkml:brushProperty name="width" value="0.1" units="cm"/>
      <inkml:brushProperty name="height" value="0.1" units="cm"/>
      <inkml:brushProperty name="color" value="#004F8B"/>
    </inkml:brush>
  </inkml:definitions>
  <inkml:trace contextRef="#ctx0" brushRef="#br0">1 1 6857,'0'0'4131,"0"0"-2064,0 0-778,0 0-335,0 0-182,0 0-220,0 0-130,0 0-34,0 0-42,18 0 432,173 36-15,2-9 0,88-3-763,-34-15 287,372 26 406,-507-30-536,-81-5-93,-1 1 1,0 1-1,0 2 0,0 1 1,24 7-65,-35-7-65,-17-4 35,-1-1 0,1 0-1,0 1 1,0-1 0,0 1 0,0 0 0,-1-1-1,1 1 1,0 0 0,-1 0 0,1 0-1,-1 0 1,1 0 0,-1 1 0,1-1-1,0 1 31,3 26-4107,-5-17-2216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3.926"/>
    </inkml:context>
    <inkml:brush xml:id="br0">
      <inkml:brushProperty name="width" value="0.1" units="cm"/>
      <inkml:brushProperty name="height" value="0.1" units="cm"/>
      <inkml:brushProperty name="color" value="#004F8B"/>
    </inkml:brush>
  </inkml:definitions>
  <inkml:trace contextRef="#ctx0" brushRef="#br0">0 56 7978,'0'0'2992,"0"0"-2272,0 0-359,0 0-225,0-2-128,0-1 248,0-2 112,6 2 360,4 0-40,6-2-56,0-3-344,0 0-120,6 0-168,-1 0-88,1 5-832,4 3-2225,-10 0-4544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31.113"/>
    </inkml:context>
    <inkml:brush xml:id="br0">
      <inkml:brushProperty name="width" value="0.1" units="cm"/>
      <inkml:brushProperty name="height" value="0.1" units="cm"/>
      <inkml:brushProperty name="color" value="#004F8B"/>
    </inkml:brush>
  </inkml:definitions>
  <inkml:trace contextRef="#ctx0" brushRef="#br0">247 0 4385,'0'0'5477,"0"0"-3148,0 0-1038,0 0-257,-6 7-3,-15 30-694,-1-1-1,-2-2 1,-16 17-337,-39 57 175,72-97-355,5-6-26,-1 0 0,0-1-1,0 1 1,0-1 0,0 0 0,-1 1-1,0-2 1,0 1 0,0 0-1,0-1 1,-2 1 206,3-4-2645,2 0-1471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31.660"/>
    </inkml:context>
    <inkml:brush xml:id="br0">
      <inkml:brushProperty name="width" value="0.1" units="cm"/>
      <inkml:brushProperty name="height" value="0.1" units="cm"/>
      <inkml:brushProperty name="color" value="#004F8B"/>
    </inkml:brush>
  </inkml:definitions>
  <inkml:trace contextRef="#ctx0" brushRef="#br0">210 0 3673,'-2'9'8991,"-8"11"-6373,-21 13 304,-25 33-2922,33-35-48,1 1 0,1 2 0,2 0 0,2 1 48,10-12-387,5-9-1411,6-6-3564,10-7 514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32.287"/>
    </inkml:context>
    <inkml:brush xml:id="br0">
      <inkml:brushProperty name="width" value="0.1" units="cm"/>
      <inkml:brushProperty name="height" value="0.1" units="cm"/>
      <inkml:brushProperty name="color" value="#004F8B"/>
    </inkml:brush>
  </inkml:definitions>
  <inkml:trace contextRef="#ctx0" brushRef="#br0">172 0 3449,'0'0'4247,"0"0"-2674,-4 0 3613,-15 6-3487,-6 23-1463,2 0-1,0 2 1,2 0-1,2 2 1,-8 16-236,18-23-794,8-6-3027,1-12-1022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32.755"/>
    </inkml:context>
    <inkml:brush xml:id="br0">
      <inkml:brushProperty name="width" value="0.1" units="cm"/>
      <inkml:brushProperty name="height" value="0.1" units="cm"/>
      <inkml:brushProperty name="color" value="#004F8B"/>
    </inkml:brush>
  </inkml:definitions>
  <inkml:trace contextRef="#ctx0" brushRef="#br0">204 1 8274,'0'0'2440,"0"0"-847,0 2-449,0 1-200,0 5-312,0 3 24,0 2-128,-11 3-31,0 11-1,-5 8-224,0 5-24,-5 3-248,0 5 0,-6-3-64,-5 11-552,10-8-1569,-4-13-6017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56.408"/>
    </inkml:context>
    <inkml:brush xml:id="br0">
      <inkml:brushProperty name="width" value="0.1" units="cm"/>
      <inkml:brushProperty name="height" value="0.1" units="cm"/>
      <inkml:brushProperty name="color" value="#004F8B"/>
    </inkml:brush>
  </inkml:definitions>
  <inkml:trace contextRef="#ctx0" brushRef="#br0">66 2233 4689,'0'1'245,"0"0"-1,-1 0 1,1-1-1,-1 1 1,1 0 0,-1 0-1,1-1 1,-1 1 0,1 0-1,-1-1 1,0 1-1,1 0 1,-1-1 0,0 1-1,1-1 1,-1 1 0,0-1-1,0 1 1,0-1-1,1 0 1,-1 0 0,0 1-1,0-1 1,0 0-1,0 0 1,0 0 0,0 0-1,1 0 1,-2 0-245,-29 2 5413,30-2-5240,0 0-168,1 0-1,0 1 1,-1-1-1,1 0 1,0 0-1,-1 0 1,1 0-1,0 0 1,-1 0-1,1 0 1,-1 0-1,1 0 1,0 0-1,-1 0 1,1 0-1,0 0 1,-1-1-1,1 1 1,0 0-1,-1 0 1,1 0-1,0 0 1,-1-1-1,1 1 1,0 0-1,0 0 1,-1-1-1,1 1 1,0 0-1,0 0 1,-1-1-1,1 1 1,0 0-1,0-1 1,0 1-1,-1 0 1,1-1-1,0 1 1,0 0-1,0-1 1,0 1-1,0 0 1,0-1-1,0 1 1,0 0-1,0-1 1,0 1-1,0-1 1,0 1-1,0 0 1,0-1-1,0 1 1,1-1-5,11-11-76,11 6 110,0 2 1,1 0 0,10 1-35,-19 3 15,-1-1 0,0-1 0,1 0 0,-1 0 1,0-2-1,-1 0 0,1 0 0,0-2 0,-1 1 0,0-2 0,7-4-15,-19 9 0,1 0 0,-1 0 0,1 0 0,-1 0 0,0 0 0,0 0-1,0 0 1,0 0 0,0 0 0,0-1 0,0 1 0,-1 0-1,0-1 1,1 1 0,-1-1 0,0 1 0,0 0 0,0-1-1,0 1 1,-1-1 0,1 1 0,-1 0 0,1-1 0,-1 1-1,0-1 1,-1-5-16,-1 0-1,0 0 0,0 1 0,-1-1 1,1 1-1,-2 0 0,0-2 17,-76-84-636,48 58-8,-25-35 644,50 59-57,0 0 0,1 0 0,1-1 0,0 0 1,1 0-1,0 0 0,0-1 0,-1-12 57,6 24-10,0 0 1,0-1-1,0 1 0,1-1 1,-1 1-1,0-1 0,1 1 0,-1 0 1,1-1-1,0 1 0,-1 0 1,1 0-1,0-1 0,0 1 1,0 0-1,0 0 0,0 0 0,0 0 1,0 0-1,0 0 0,0 0 1,0 1-1,1-1 0,-1 0 1,0 0-1,0 1 0,1-1 0,-1 1 1,1 0-1,-1-1 0,0 1 1,1 0-1,0 0 10,61-13 179,-41 9-55,-14 3-52,1-1 1,0-1-1,-1 0 1,1 0-1,-1-1 1,3-1-73,-9 4 13,0-1 0,0 1 0,0-1 0,0 1 0,0-1 0,-1 0 0,1 1 0,0-1 0,-1 0 0,1 0 0,-1 0 0,0 0 0,0-1 0,0 1 0,0 0 0,0 0 0,0-1 0,0 1 0,-1-1 0,1 1 1,-1 0-1,0-1 0,0-2-13,-5-104-1262,9 107 1223,1 0 0,-1 0 1,1 0-1,0 0 0,0 1 1,-1 0-1,1 0 0,5 0 39,0-1 10,-5 0 56,0 1 0,0-1 1,0 0-1,0-1 0,0 1 1,0-1-1,-1 0 0,1 0 0,1-2-66,-4 3 47,0 0 0,-1-1 1,1 1-1,-1-1 0,0 1 0,1-1 0,-1 1 0,0-1 0,0 0 0,-1 1 0,1-1 0,-1 0 0,1 0 0,-1 0 0,0 1 0,0-1 0,0-2-47,-1-3-79,0 0 0,0 0 0,-1 1-1,0-1 1,0 0 0,-1 1 0,0 0-1,-1 0 1,1 0 0,-1 0 0,-1 0 0,1 1-1,-2-1 80,-16-21-467,-1 1 1,-12-8 466,12 11-176,17 19 119,1 0 1,0 0-1,0 0 0,1 0 0,0-1 0,0 1 1,0-1-1,0 0 0,1 0 0,0-1 1,1 1-1,-1-1 0,1 1 0,0-1 1,1 0-1,-1-6 57,6 10 54,-1 1 0,1 0-1,0 1 1,0-1 0,1 1 0,-1 0 0,0 0 0,0 0 0,1 0 0,-1 1-1,3-1-53,0 0 176,4-1 67,89-23 1163,-93 23-1362,-1 0 1,1-1-1,-1 0 0,0 0 1,0 0-1,0-1 1,0 0-1,-1 0 0,1 0 1,-1-1-1,0 0 0,0 0 1,0-1-45,-3 3-2,-1 0 1,0 0 0,1-1-1,-1 1 1,0 0-1,-1 0 1,1-1 0,-1 1-1,1-1 1,-1 1-1,0-1 1,0 1 0,-1 0-1,1-1 1,-1 1-1,1-1 1,-1 1 0,0 0 1,-2-6-133,0 1 1,0-1-1,-1 1 1,1 0-1,-2 0 1,-1-2 132,-2-1-36,6 9-66,1 0-1,-1-1 0,0 1 0,1 0 1,0-1-1,-1 1 0,1-1 1,0 1-1,1-1 0,-1 0 0,0 0 103,1 1-16,1 1 0,-1 0-1,1-1 1,-1 1-1,1-1 1,-1 1-1,1 0 1,0 0 0,0-1-1,0 1 1,0 0-1,0 0 1,0 0-1,0 0 1,0 0 0,0 0-1,0 0 1,0 0-1,1 0 1,-1 1 0,0-1-1,1 1 1,0-1 16,13-8 326,93-59 1352,-107 67-1688,0 0 0,0 0 0,1 0 0,-1 0 1,0 0-1,0 0 0,0 0 0,0 0 0,-1-1 0,1 1 0,0 0 0,0-1 0,-1 1 0,1 0 0,-1-1 1,1 1-1,-1-1 0,0 1 0,1-1 0,-1 1 0,0-1 0,0 1 0,0-1 0,0 1 0,0-1 0,0 1 1,-1-1-1,1 1 0,0-1 0,-1 1 0,1 0 0,-1-1 0,0 1 0,1 0 0,-1-1 0,0 1 0,0 0 1,0 0-1,0-1 0,0 1 0,0 0 0,-1-1 10,-7-7-371,-1 0 0,1 1 0,-2 0 0,1 0 0,-2 1 371,-5-5-591,1 0-93,0 0 0,1-1 0,1 0 0,-9-11 684,23 23 8,1 1 1,-1-1 0,1 1 0,-1-1 0,0 1 0,1 0 0,-1-1 0,1 1 0,-1 0 0,1-1 0,-1 1-1,1 0 1,-1 0 0,1-1 0,-1 1 0,1 0 0,0 0 0,-1 0 0,1 0 0,-1 0 0,1 0 0,0 0 0,-1 0-1,1 0 1,-1 0 0,1 0 0,-1 0 0,1 0 0,0 0 0,-1 0-9,28 0 848,-26 0-763,16 0 766,-2 1-332,1-1 1,0-1-1,0-1 1,-1 0-1,1-1 1,9-3-520,-23 5-8,1 0 1,-1 0-1,0-1 1,0 1-1,0-1 1,0 0 0,-1 0-1,1 0 1,0 0-1,-1 0 1,1 0-1,-1-1 1,0 0 0,0 1-1,0-1 1,0 0-1,0 0 1,-1 0-1,1 0 1,-1 0-1,0 0 1,0 0 0,0-1-1,0 1 1,0 0-1,-1-1 1,0 1-1,1 0 1,-1-1-1,-1 1 1,1 0 0,0-1-1,-1 1 1,1 0-1,-2-2 8,1 3-150,0-1 0,0 1-1,0-1 1,0 1-1,-1 0 1,1-1 0,-1 1-1,1 0 1,-1 0 0,0 0-1,0 0 1,0 0 0,0 1-1,-1-1 1,1 1-1,0-1 151,-41-22-2000,40 23 1955,-1 0 10,3 1-76,1 0-25,3-1 219,0 0 0,-1 0 0,1 0 0,0 0 1,-1 0-1,1 0 0,-1-1 0,1 1 0,-1-1 0,0 0 0,0 1 0,0-1 0,0 0 0,0-1 0,0 1 0,0 0-83,28-39 1496,-23 27-1308,-1 0 0,0 0 1,0 0-1,-2-1 0,0 0 0,0 0 0,1-15-188,-1-15-1188,-2 1 0,-2-3 1188,0 38-501,0 7-928,1 2-854,3 0-2411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58.694"/>
    </inkml:context>
    <inkml:brush xml:id="br0">
      <inkml:brushProperty name="width" value="0.1" units="cm"/>
      <inkml:brushProperty name="height" value="0.1" units="cm"/>
      <inkml:brushProperty name="color" value="#004F8B"/>
    </inkml:brush>
  </inkml:definitions>
  <inkml:trace contextRef="#ctx0" brushRef="#br0">124 2217 7394,'-6'-2'900,"1"0"1,-1 0-1,1-1 1,0 1-1,0-1 1,0-1 0,-1 0-901,4 3 117,0-1 0,0 1 0,0-1 1,0 1-1,0-1 0,1 0 1,-1 0-1,1 0 0,-1 0 0,1 0 1,0 0-1,0 0 0,-1-1 1,2 1-1,-1 0 0,0 0 0,0-1 1,1 1-1,-1-1-117,2 2 1,0 0-1,0 0 0,0 0 1,0 0-1,0 0 1,0 1-1,1-1 1,-1 0-1,0 0 1,0 1-1,1-1 1,-1 1-1,0-1 1,1 1-1,-1 0 1,0 0-1,1-1 1,0 1-1,36-7 88,-30 5-20,24-4 58,-11 3 28,1-2 1,-1 0-1,0-1 1,0-1-1,6-4-154,-26 10 6,1 0-1,-1 1 1,0-1-1,0 0 1,1 0 0,-1 0-1,0 0 1,0 0-1,0-1 1,0 1-1,0 0 1,0 0 0,0-1-1,0 1 1,-1-1-1,1 1 1,0-1 0,-1 1-1,1-1 1,-1 1-1,0-1 1,1 1 0,-1-1-1,0 0 1,0 1-1,0-1 1,0 1 0,0-1-1,-1 1 1,1-1-1,0 0 1,-1 1-1,1-1 1,-1 1 0,1-1-1,-1 1 1,0 0-1,0-1-5,-3-6-47,0 1 0,0 0 0,-1 0 0,0 0-1,0 1 1,-4-3 47,-30-30-458,25 27 299,1 0 0,1-1 0,0 0 0,1-1 0,0-1 0,-4-9 159,14 23-14,0-1 0,0 1 0,0-1 0,1 0 0,-1 0 0,1 1 0,-1-1 0,1 0 0,0 0 0,0 1 0,0-1 0,0 0 0,0 0 0,0 0-1,0 1 1,0-1 0,1 0 0,-1 0 0,1 0 0,-1 1 0,1-1 0,0 0 0,0 1 0,-1-1 0,1 1 0,0-1 0,1 1 0,0-2 14,3-2 36,1 0 0,0 0 1,0 1-1,0 0 0,1 0 0,3-2-36,17-10 316,-10 4-108,-1 0-1,-1-1 1,0 0-1,3-5-207,-14 13 23,0 0 0,-1 0 0,1 0 0,-1 0-1,0-1 1,0 1 0,-1-1 0,1 1 0,-1-1-1,-1 0 1,1 0 0,-1 0 0,0 0-1,0 0 1,0-6-23,-1 5-128,-1-1 0,1 1 0,-1 0 0,0-1 0,-1 1 1,0 0-1,0 0 0,0 0 0,-1 0 0,0 0 0,-1 0 0,1 1 0,-1-1 0,-1 1 0,1 0 0,-1 1 0,0-1 0,0 1 0,-1-1 128,1 1-240,1 2 143,1 0-1,0 0 1,0-1 0,0 1 0,1-1-1,-1 1 1,1-1 0,0 0 0,0 0 0,0 0-1,0 0 1,-1-4 97,5 7 3,-1-1 0,1 1 0,-1-1 0,1 1 0,-1 0 0,1 0 0,0 0 0,-1 0 0,1 0 0,0 0 0,0 1 0,1-1-3,8-5 103,-4 2 30,0 0 1,-1 0-1,0-1 1,0 0 0,0-1-1,0 1 1,-1-1-1,0 0 1,0-1-1,-1 1 1,1-1-1,-1 0 1,-1 0-1,0 0 1,2-4-134,-2-1-294,1-1 0,-2 1 0,0-1 0,0 0 0,-1 0 0,-1 1 0,0-1 0,-1 0 0,-1-5 294,1 11-411,-1-1 0,0 1 0,0 0 0,-1 0 0,1 0 0,-4-5 411,3 6-70,0 1 0,1-1 0,-1 0 0,1-1 0,1 1 0,-1 0 0,1 0-1,0-1 1,0-3 70,3 7 84,0 0-1,1 1 1,-1-1 0,0 1-1,1 0 1,-1 0-1,1 0 1,0 0-1,0 0 1,1 0-84,10-9 551,-5 3-359,0-1-1,-1 0 1,0 0-1,-1-1 0,0 0 1,-1-1-1,0 1 1,0-1-1,-1-1 0,0 1 1,0-4-192,-4 10-280,1-1 1,-1 1-1,0-1 1,0 0-1,-1 0 1,0 0-1,0 1 1,0-1-1,0 0 1,-1 0-1,0 1 1,0-1-1,-1 0 1,0 1-1,0 0 1,0-1-1,0 1 1,-1 0-1,0 0 1,0 0-1,-1 0 1,1 1-1,-1-1 1,-2-1 279,-1-1-192,3 4 214,0-1-1,0 0 0,0 0 1,0 0-1,0 0 1,1 0-1,0-1 0,0 0 1,0 0-1,0 1 1,1-2-1,0 1 0,0 0 1,0 0-1,1-1 1,0 1-1,0-1 0,-1-5-21,5 7 259,-1-1-1,1 1 0,-1 0 1,1 0-1,1 0 0,-1 0 0,0 0 1,1 1-1,0-1 0,0 1 1,0 0-1,0 0 0,3-1-258,13-12 344,8-10 150,19-20 758,-45 43-1218,1 0-1,-1-1 0,0 0 0,0 1 1,0-1-1,0 0 0,-1 0 0,0 0 0,0 0 1,0 0-1,0 0 0,0 0 0,-1 0 1,0-2-34,0-1-196,-1 0 1,1 1 0,-1-1-1,-1 0 1,1 1-1,-1-1 1,-1 1 0,1 0-1,-1-1 1,0 1 0,0 0-1,-1 1 1,0-1-1,0 1 1,-3-4 195,-11-16 49,17 20 65,0 0 0,0 0 0,0 0 1,1-1-1,0 1 0,0 0 0,0 0 0,1 0 1,0-4-115,0-9 236,-1 16-221,1 0-56,-1 0 0,0 0 0,0 0 1,0 1-1,0-1 0,0 0 0,0 0 0,-1 0 1,1 1-1,-1-1 0,1 0 0,-1 1 1,0-1-1,1 0 0,-1 1 0,0-1 0,0 1 1,0-1-1,0 1 0,0-1 0,-1 1 1,1 0-1,0 0 0,-1 0 0,1-1 0,-1 1 1,1 0-1,-1 1 0,1-1 0,-1 0 1,0 0-1,1 1 0,-2-1 41,1 1-69,2 0-133,0 0-283,0 0-323,0 0-49,0 0 216,0 0 376,0 0 277,0 0 176,1 0-175,-1 0 0,0 0 0,0 0 1,1 1-1,-1-1 0,0 0 0,0 0 1,1 0-1,-1 0 0,0 1 0,1-1 1,-1 0-1,0 0 0,1 0 0,-1 0 0,0 0 1,1 0-1,-1 0 0,0 0 0,1 0 1,-1 0-1,0 0 0,1 0 0,-1 0 1,0 0-1,1 0 0,-1-1 0,0 1 1,1 0-1,-1 0 0,0 0 0,1 0 1,-1-1-1,0 1 0,0 0 0,1 0 0,-1-1 1,0 1-1,0 0 0,0 0 0,1-1 1,-1 1-1,0 0 0,0-1 0,0 1-13,14-11 271,-14 11-274,1-1 8,0 0 1,0 0 0,0 0 0,0-1 0,0 1 0,0 0 0,0-1 0,0 1 0,-1-1-1,1 1 1,-1 0 0,1-1 0,-1 0 0,1 1 0,-1-1 0,0 1 0,0-1 0,0 1 0,0-1-1,0 0 1,0 1 0,0-1 0,0 1 0,-1-1 0,1 1 0,-1-1 0,1 1 0,-1-1-1,1 1 1,-1-1 0,0 1 0,0 0 0,0-1 0,0 1 0,0 0 0,0 0 0,0 0-1,0 0 1,0 0 0,0 0 0,-1-1-6,-8-6-126,-1 0-1,1 1 1,-1 0-1,-1 1 1,0 0 126,-4-3 424,1 1-337,0 1 0,-1 1 0,0 1 0,-1 0 0,1 1 0,-1 0 0,-10 0-87,-18 0 673,0 1-1,-8 2-672,-37 1-921,83 2-1698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2:59.474"/>
    </inkml:context>
    <inkml:brush xml:id="br0">
      <inkml:brushProperty name="width" value="0.1" units="cm"/>
      <inkml:brushProperty name="height" value="0.1" units="cm"/>
      <inkml:brushProperty name="color" value="#004F8B"/>
    </inkml:brush>
  </inkml:definitions>
  <inkml:trace contextRef="#ctx0" brushRef="#br0">5 1178 4929,'-4'-13'10282,"3"6"-10302,4-34 148,2 1-1,1 0 1,2 0 0,2 1-1,2 0 1,2-2-128,25-93 172,-22 63-157,24-99 77,6 3-1,13-12-91,-45 141 10,1 1-1,16-27-9,-31 63-95,-1 0 0,1 0 0,0 0 0,-1 0 0,1 0 0,0 0-1,-1 0 1,1 0 0,0 0 0,0 0 0,0 1 0,0-1 0,0 0 0,0 1 0,0-1-1,0 0 1,0 1 0,0-1 0,1 1 0,-1 0 0,0-1 0,0 1 0,0 0 0,1 0 0,-1 0-1,0-1 1,0 1 0,1 1 0,-1-1 0,0 0 0,0 0 0,1 0 95,8 1-1910,-1-1-1019,-7 2-2510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00.929"/>
    </inkml:context>
    <inkml:brush xml:id="br0">
      <inkml:brushProperty name="width" value="0.1" units="cm"/>
      <inkml:brushProperty name="height" value="0.1" units="cm"/>
      <inkml:brushProperty name="color" value="#004F8B"/>
    </inkml:brush>
  </inkml:definitions>
  <inkml:trace contextRef="#ctx0" brushRef="#br0">0 518 4905,'0'0'2123,"0"0"-645,1-5 2102,5-15-1774,-2 12-1654,1 0-1,1 1 0,-1-1 0,1 1 1,0 1-1,1-1 0,0 1 1,0 0-1,1 0-151,76-49 372,-38 26 149,34-25 38,5-4 25,30-12-584,-83 53 2,0 1 0,1 2 0,1 1 1,0 2-1,25-5-2,98-12 38,1 7 0,0 8 0,1 5 0,8 9-38,356-3 220,572 4 179,-401 15-29,-463-10-296,-13 6 141,0 9 1,162 42-216,-220-38-415,-159-26 338,-1 0 0,0 0 0,1 0 0,-1 0 1,0 0-1,1 0 0,-1 0 0,0 0 0,0 0 0,1 1 0,-1-1 0,0 0 1,0 0-1,1 0 0,-1 0 0,0 1 0,0-1 0,1 0 0,-1 0 1,0 1-1,0-1 0,0 0 0,0 0 0,1 1 0,-1-1 0,0 0 0,0 0 1,0 1-1,0-1 0,0 0 0,0 1 0,0-1 0,0 0 0,0 0 0,0 1 1,0-1-1,0 0 0,0 1 0,0-1 0,0 0 0,0 1 0,0-1 0,0 0 1,0 1 76,0 3-2914,0 4-2857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22.176"/>
    </inkml:context>
    <inkml:brush xml:id="br0">
      <inkml:brushProperty name="width" value="0.1" units="cm"/>
      <inkml:brushProperty name="height" value="0.1" units="cm"/>
      <inkml:brushProperty name="color" value="#004F8B"/>
    </inkml:brush>
  </inkml:definitions>
  <inkml:trace contextRef="#ctx0" brushRef="#br0">54 744 4849,'0'0'1611,"0"0"-507,0 0-541,0 0-262,0 0-107,0 0 71,0 0 210,0 0 144,0 0 146,0 0-3,0 0-61,0 0-101,0 0-22,0 0-70,0 0 44,0 0-50,-27-6 906,14-13-1402,12 17-21,0 1 0,-1-1-1,1 1 1,0-1 0,0 0 0,0 1-1,0-1 1,0 0 0,1 0 0,-1 0-1,0 0 1,1 0 0,0 0-1,-1 0 1,1-2 15,0 4-19,0 0-31,0 0-28,0 0-15,112 0 317,-114-24-136,-1 19-108,0 1-1,0-1 0,-1 1 1,1-1-1,-1 1 0,0 0 1,-2-1 20,-21-23-49,17 12 20,7 13-31,0-1-1,0 1 1,1-1 0,-1 0-1,1 0 1,0 0 0,0 0-1,1 0 1,-1-1 0,1 1-1,0-1 1,0 1 0,1-1-1,-1-2 61,33-2-57,-15 5 43,-10 3 88,0-1 0,-1 1-1,1-1 1,-1-1 0,0 1-1,2-2-73,-6 3 15,-1 0 0,1 0 0,-1 0 0,1 0 0,-1-1 0,0 1 0,1 0 0,-1-1 0,0 1 0,0-1 0,0 0 0,0 1 0,0-1 0,-1 0 0,1 1 0,0-1 0,-1 0 0,1 0 0,-1 0 0,0 1 0,0-1 0,1 0 0,-1 0 0,0-1-15,-1-3-302,-1 0 0,1 1 0,-1-1 0,0 0-1,-1 1 1,1-1 0,-1 1 0,0 0 0,0 0 0,-1 0 0,1 0 0,-1 0-1,0 1 1,0 0 0,-1 0 0,-4-4 302,0 0 893,66 5 698,-55 3-1572,-1 0 0,0-1 0,0 1 0,1 0-1,-1-1 1,0 1 0,0-1 0,0 0 0,0 1 0,0-1-1,0 0 1,0 1 0,0-1 0,0 0 0,0 0 0,0 0-1,0 0 1,0 0 0,-1 0 0,1 0 0,0 0 0,-1 0-1,1-1 1,-1 1 0,1 0 0,-1 0 0,0 0 0,0-1-1,1 1 1,-1 0 0,0 0 0,0-1 0,0 1 0,0 0-1,0 0 1,0-1 0,-1 1 0,1 0 0,0 0 0,-1-1-19,1-2-477,-1-1 0,1 1 0,-1 0 0,0 0 0,-1 0 0,1 0 0,-1 0 0,1 0 0,-1 0 0,-1 0 0,0 0 477,-6-9-1148,12 8 779,24 5 1769,-5 2 927,-20-3-2283,0 0-1,-1 0 0,1 0 1,-1 0-1,1 0 1,-1 0-1,1 0 1,-1 0-1,1-1 1,-1 1-1,0 0 0,0-1 1,0 1-1,0-1 1,0 1-1,0-1 1,0 0-1,0 0 1,-1 1-1,1-1 1,-1 0-1,1 0 0,-1 0 1,0 1-1,0-1 1,0 0-1,0 0 1,0-1-44,4-58-2425,-3 59 2327,-1 0 0,-1-1 0,1 1 1,0-1-1,-1 1 0,1 0 0,-1-1 0,0 1 1,1 0-1,-1-1 0,0 1 0,-1 0 0,1 0 1,0 0-1,-1 0 0,0-1 98,0 0 10,1 1 24,1-1 0,-1 1 1,0-1-1,1 1 0,-1-1 1,1 1-1,0-1 0,0 1 0,0-1 1,0 1-1,0-1 0,1 1 1,-1-1-1,1 1 0,-1-1 0,1 1 1,0-1-1,0 1 0,0 0 1,0 0-1,1-1 0,-1 1 1,1 0-1,-1 0 0,1 0-34,0-1 226,0 0 0,0-1 0,0 1 0,-1 0 0,1 0 0,-1-1 0,0 1 0,0-1 0,0 1-1,-1-1-225,0 4 357,16 0-4080,-10 0-1076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23.519"/>
    </inkml:context>
    <inkml:brush xml:id="br0">
      <inkml:brushProperty name="width" value="0.1" units="cm"/>
      <inkml:brushProperty name="height" value="0.1" units="cm"/>
      <inkml:brushProperty name="color" value="#004F8B"/>
    </inkml:brush>
  </inkml:definitions>
  <inkml:trace contextRef="#ctx0" brushRef="#br0">3 551 3321,'-3'1'7762,"9"-1"-3242,23 1-2128,40-3-2649,-69 2 261,1 0 0,0 0 0,-1 0 0,1 0 0,0 0 0,-1 0 0,1 0 0,0 0 0,-1 0 0,1 0 0,0 0 0,-1 0 0,1-1 0,0 1 0,-1 0 0,1-1 0,-1 1 0,1 0 0,0-1-1,-1 1 1,1-1 0,-1 1 0,1 0 0,-1-1 0,0 1 0,1-1 0,-1 0 0,1 1 0,-1-1 0,0 1 0,1-1 0,-1 0 0,0 1 0,0-1 0,0 0 0,0 1 0,1-1 0,-1 0 0,0 1-1,0-1 1,0 0 0,0 1 0,0-1 0,0 0 0,-1 1 0,1-1 0,0 0 0,0 1 0,0-1 0,-1 1 0,1-1 0,0 0 0,-1 1 0,1-1 0,0 1 0,-1-1 0,1 1 0,-1-1 0,1 1 0,-1-1-1,1 1 1,-1-1 0,1 1-4,-27-22-1139,29 22 1136,1-1 1,-1 1 0,1 0 0,-1-1 0,1 0-1,-1 1 1,0-1 0,1 0 0,-1 0 0,0 0-1,0-1 1,1 1 0,-1 0 0,0-1 0,0 1-1,0-1 1,-1 0 0,1 0 0,0 0 0,-1 0 0,1 0-1,-1 0 1,0 0 0,1 0 0,-1-1 0,0 1-1,0 0 1,-1-1 0,1 1 0,0-1 0,-1 1-1,0-1 3,2-7-372,0 0 0,-1 0-1,-1-1 1,0 1 0,0 0-1,-1-1 1,-2-7 372,3 15-87,-1 0 1,-1 0-1,1 1 1,0-1-1,-1 0 0,1 1 1,-1-1-1,0 1 1,0-1-1,0 1 0,0 0 1,0 0-1,-1 0 1,1 0-1,-2-1 87,2 1 39,2 1-166,0 1-194,70 3 4023,-69-7-3724,1 0-1,-1 0 1,0 1 0,0-1-1,-1 0 1,1 0 0,-1 0-1,0 0 1,0 0 0,0 0 0,-1 0-1,0-2 23,1-3-294,0 4 150,1 2 55,-1 0-1,0 0 1,0 1-1,0-1 1,0 0-1,0 0 1,0 0-1,-1 0 0,0 0 1,1 0-1,-1 1 1,0-1-1,0 0 1,-1 0-1,1 1 1,-1-1-1,1 1 1,-1 0-1,0-1 1,0 1-1,1 0 1,-2-1 89,2 3 3,1-1 0,0 1 0,-1-1 0,1 1 1,0-1-1,0 1 0,0-1 0,-1 1 1,1-1-1,0 0 0,0 1 0,0-1 1,0 1-1,0-1 0,0 1 0,0-1 1,0 1-1,0-1 0,0 0 0,0 1 0,1-1 1,-1 1-1,0-1 0,0 1 0,0-1 1,1 1-1,-1-1 0,0 1 0,1-1 1,-1 1-4,12-21 645,-9 16-534,-1-4-46,1 0-1,-2-1 1,1 1 0,-1 0-1,-1-1 1,0 1 0,0-1 0,-1 1-1,0-5-64,-1-19 80,2 33-74,0-13-6124,0 10 1050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4.295"/>
    </inkml:context>
    <inkml:brush xml:id="br0">
      <inkml:brushProperty name="width" value="0.1" units="cm"/>
      <inkml:brushProperty name="height" value="0.1" units="cm"/>
      <inkml:brushProperty name="color" value="#004F8B"/>
    </inkml:brush>
  </inkml:definitions>
  <inkml:trace contextRef="#ctx0" brushRef="#br0">17 1 7418,'0'0'2808,"0"0"-1912,0 11-608,0 5 129,0 5 47,0 3 48,0 3-336,0 2 0,0-2-168,0-3-8,-6-8-1713,1-2-1103,0-12-5642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25.206"/>
    </inkml:context>
    <inkml:brush xml:id="br0">
      <inkml:brushProperty name="width" value="0.1" units="cm"/>
      <inkml:brushProperty name="height" value="0.1" units="cm"/>
      <inkml:brushProperty name="color" value="#004F8B"/>
    </inkml:brush>
  </inkml:definitions>
  <inkml:trace contextRef="#ctx0" brushRef="#br0">92 24 4001,'-3'-12'8225,"-4"5"-4763,-16 7-3424,8 1 393,-27-7-246,41 6-154,1 0 53,0 0-60,0 0-20,5 7 5,0-1 1,0 0-1,1-1 0,0 0 1,0 1-1,1-2 0,-1 1 1,6 2-10,44 21 447,-21-13-264,-35-15-195,2 0-87,1 0 58,-2 0-3890,-1 3-342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44.688"/>
    </inkml:context>
    <inkml:brush xml:id="br0">
      <inkml:brushProperty name="width" value="0.1" units="cm"/>
      <inkml:brushProperty name="height" value="0.1" units="cm"/>
      <inkml:brushProperty name="color" value="#004F8B"/>
    </inkml:brush>
  </inkml:definitions>
  <inkml:trace contextRef="#ctx0" brushRef="#br0">1605 0 1200,'-13'20'7248,"-2"18"-3562,-4 7-1458,-39 51-790,42-66-1198,0-2 1,-2 0-1,-1-1 1,-2-1-1,-8 8-240,-15 14 147,29-30-27,-1-1 0,-1 0 0,-13 9-120,-47 41 379,36-36-350,4-2 157,-35 20-186,41-30 52,0-2 1,-1-2 0,-1 0-1,-31 8-52,43-18 12,-1-1 0,1-1 0,-1-1 0,-15 0-12,14-1 19,-1 1 0,0 1-1,-13 3-18,-33 2 6,57-8-3,1 1-1,0 0 0,0 1 0,0 0 0,0 1 0,-5 2-2,-4 1 11,-1-1 1,1 0-1,-1-2 0,0-1 0,-14 0-11,15-1 9,0 1-1,-1 1 0,1 0 0,0 2 0,-13 4-8,14-2 18,13-5-26,0 0-1,0 0 1,1 1 0,-1 0 0,1 0-1,-1 0 1,1 1 0,0 0 0,0 0-1,1 1 1,-1 0 0,0 1 8,-1 4-20,1 1 0,1 0 0,0 1 0,0 0 0,1-1 0,-1 10 20,1-9-21,2 0 0,-1-1 0,2 2 1,-1-1-1,2 4 21,0-12-5,0 1 1,0 0 0,0-1-1,1 1 1,0 0-1,0-1 1,0 1-1,1-1 1,0 1-1,0-1 1,0 0 0,0 0-1,0 0 1,1 0-1,0 1 5,1-1-13,0 1 0,0-1 0,1 0 0,-1 0 0,1-1 0,0 1-1,-1-1 1,2 0 0,-1-1 0,0 1 0,1-1 0,-1 0 0,6 1 13,3 0-49,0-2 0,0 0 1,1 0-1,11-2 49,0 1 34,-25 0-6,-1 0-38,0 0 58,0 0 7,0 0 3,0 0-14,0 0-18,0-1-16,-1-1 1,0 1 0,1 0-1,-1-1 1,1 1 0,-1 0-1,0 0 1,0-1 0,0 1-1,0 0 1,0 0 0,0 0-1,0 0 1,0 0 0,0 0 0,-1 1-1,1-1 1,0 0 0,-1 0-1,1 1 1,0-1 0,-1 1-1,1-1 1,-1 1 0,1 0-1,0 0 1,-1-1 0,1 1 0,-1 0-1,1 0 1,-1 0 0,0 1-11,-64-2-87,46 2 122,16-1-39,0 0-1,0 1 0,0-1 1,0 1-1,0 0 1,0 0-1,0 0 0,0 0 1,0 1-1,1 0 1,-1 0-1,0 0 0,1 0 1,0 0-1,-1 1 1,1-1-1,0 1 1,0 0-1,0 0 0,1 0 1,-1 0-1,1 1 1,0-1-1,0 1 0,0-1 1,0 1-1,1 0 1,-1 0-1,1-1 0,0 1 1,0 0-1,0 0 1,1 0-1,-1 1 0,1-1 1,0 0-1,0 0 1,1 0 4,-2 3-18,1 0 1,1-1 0,-1 1 0,1 0 0,0-1-1,0 1 1,1-1 0,0 1 0,0-1 0,1 1 17,-1-5-8,0 1 1,-1-1 0,1 1 0,1-1 0,-1 0-1,0 0 1,0 0 0,1 0 0,-1 0 0,1 0-1,0-1 1,-1 1 0,1-1 0,0 0 0,0 0-1,0 0 1,0 0 0,0 0 0,0-1 0,0 0 0,0 1-1,0-1 1,1 0 7,171 8 498,-181-8-502,-1 0 1,0 0-1,1 0 0,-1 1 1,1 0-1,-1 0 1,1 1-1,-1 0 1,1 0-1,0 0 1,0 1-1,0 0 1,0 0-1,0 0 1,1 1-1,-1 0 1,1 0-1,0 0 1,0 1-1,1 0 1,-1 0-1,1 0 1,0 0-1,1 1 0,-1-1 1,1 1-1,0 0 1,0 1 3,-2 5-24,1-1-1,1 1 1,0 0 0,1 1-1,0-1 1,0 0 0,1 1-1,1-1 1,1 4 24,-1-14-4,1 0 0,0 0 0,0 0 0,0 0 0,0 0 1,0-1-1,1 1 0,-1 0 0,1-1 0,-1 1 0,1-1 0,-1 1 0,1-1 0,0 0 0,0 0 0,-1 0 0,1 0 0,0 0 0,0 0 0,0 0 0,0-1 0,1 1 4,47 13-64,131-9 122,-180-5-53,-1 0 47,0 0-26,0 0-9,0 0 31,0 0 1,0 0-6,0 0 52,0 0-63,-38 0 26,3 0-47,18-1-19,1 0 0,-1 2 0,1 0 0,0 1 0,0 0 0,-1 2 8,12-3-4,0 1 1,1 0-1,-1 0 1,1 0-1,-1 0 1,1 1-1,0 0 1,0-1 0,0 2-1,1-1 1,-1 0-1,1 1 1,0-1-1,-1 1 1,2 0 0,-1 0-1,0 1 1,1-1-1,0 0 1,0 1-1,0-1 1,0 4 3,-4 12-24,2 0 0,1 0-1,0 0 1,2 1 0,0-1 0,2 18 24,0-8-46,-1-28 42,0 0 0,1 0 0,-1 0-1,1-1 1,0 1 0,0 0 0,0-1 0,-1 1 0,2 0-1,-1-1 1,0 1 0,0-1 0,0 1 0,1-1-1,-1 0 1,1 0 0,-1 0 0,1 1 0,-1-1-1,1-1 1,0 1 0,-1 0 0,1 0 0,0-1 0,0 1-1,-1-1 1,1 1 0,0-1 0,0 0 0,0 1-1,1-1 5,68 4-62,-62-4 43,16 0 66,-24 0-43,-1 0-7,0 0 6,0 0 2,0 0 30,0 0-29,0 0 6,0 0 29,0 0 12,0 0 29,0 0 24,0 0-6,-26 0 58,18 1-162,0-1 1,1 1 0,-1 0 0,1 1 0,0 0 0,-1 0-1,1 1 1,0 0 0,0 0 0,1 0 0,-1 1 0,-3 2 3,6-1-13,-1-1 1,1 1 0,0 0 0,0 0-1,0 0 1,1 0 0,-1 1 0,1 0-1,1-1 1,-1 1 0,1 0 0,0 0-1,0 1 1,0 4 12,-2 9-14,0 0-1,1 0 1,1 0-1,1 0 1,1 1-1,0-1 1,4 20 14,-2-37-5,-1 0 1,0 1-1,1-1 1,0-1-1,0 1 1,0 0-1,0 0 1,0-1-1,0 1 1,1-1-1,-1 0 1,1 0-1,0 0 1,-1 0-1,1 0 1,2 1 4,2 1-10,0-1 1,0 1 0,1-1 0,-1 0 0,1-1 0,5 2 9,30 1-16,0-1-1,1-2 1,15-2 16,-30 0 4,-28 0 36,-1 0-9,0 0 57,0 0 21,0 0-74,-38 0-94,34-1 55,-1 1-1,0 0 1,0 0 0,0 0 0,0 0 0,1 1-1,-1 0 1,0 0 0,0 0 0,1 1 0,-1-1-1,1 1 1,-1 0 0,1 1 0,0-1-1,0 1 1,0 0 0,0 0 0,0 0 0,1 0-1,-1 1 1,1-1 0,0 1 0,0 0-1,0 0 1,1 0 0,-1 0 0,1 1 0,0-1-1,0 0 1,0 4 4,-11 23-58,2 1 0,2 0 0,0 0 0,3 1 0,0 0 0,2 0 0,2 0 0,1 0 0,1 1 0,3 6 58,-3-36-7,1 0 0,0 0 0,0 0 1,0-1-1,0 1 0,1 0 0,-1 0 0,1-1 0,0 1 0,0-1 1,0 1-1,1-1 0,-1 0 0,1 0 0,0 0 0,0 0 0,0 0 0,0-1 1,0 0-1,1 1 0,-1-1 0,1 0 0,0 0 0,-1-1 0,1 1 0,0-1 1,2 1 6,12 2-18,1-1 0,-1-1 0,0 0 0,1-1 0,12-2 18,-24 1-5,-6 0-36,-1 0 45,-11-13 513,7 11-520,-1 1 0,0 0-1,0 0 1,0 0 0,0 0 0,1 1-1,-1 0 1,0 0 0,0 0-1,0 1 1,0-1 0,0 1 0,0 0-1,1 1 1,-1-1 0,0 1 0,1 0-1,-1 0 1,1 1 0,0-1-1,0 1 1,0 0 0,0 0 0,0 0-1,0 0 1,1 1 0,0 0 0,0-1-1,0 1 1,0 0 0,-1 3 3,-5 6-16,1 0 0,0 1 0,0 0 0,2 1 0,0-1 0,0 1-1,2 0 1,-3 14 16,1 2-44,2 1-1,2 0 0,0 27 45,3-56-3,0 0-1,-1 0 1,1 0-1,0 0 1,0-1-1,1 1 1,-1 0-1,1-1 1,-1 1-1,1-1 1,0 0-1,0 1 1,0-1-1,0 0 1,0 0-1,0 0 1,1-1-1,-1 1 1,0 0-1,1-1 1,0 1-1,-1-1 1,1 0-1,0 0 1,1 0 3,5 3 3,0-1 1,0-1 0,0 1 0,0-1-1,1-1 1,-1 1 0,6-2-4,64 0 176,-78 0-88,-1 0-19,0 0 116,0 0-44,0 0 67,0 0-75,-28 1-62,21 0-74,1 1 0,-1 0 0,0 0 0,1 0 0,-1 1 0,1 0 0,0 0 0,-1 1 0,2-1 0,-1 1 0,0 1 0,1-1 0,0 1 0,0 0 0,0 0 0,1 0 0,-2 4 3,-5 4-14,1 2 1,1-1-1,0 1 1,1 1-1,1 0 1,-3 10 13,6-11-53,1 1 0,1-1 1,0 1-1,1 0 1,0-1-1,2 1 1,0 1 52,-1 17-101,1-32 98,-1 1 0,0-1 0,1 1 0,-1-1 0,1 0 0,0 1 0,0-1 0,0 0 0,0 1 0,0-1 0,1 0 0,-1 0 0,1 0 0,-1 0 0,1 0 0,0 0 0,0-1 0,0 1 0,0-1 0,0 1 0,0-1 0,0 1 0,0-1 0,1 0 0,-1 0 0,0 0 0,1-1 0,-1 1 0,0 0 0,1-1 0,-1 0 0,2 1 3,14 1-21,-1 0 1,1-1-1,0 0 1,8-2 20,-7 0 10,-18 1-8,-1 0 0,0 0-1,1 0 1,-1 0 0,0 0-1,1 0 1,-1 0 0,0 0-1,0 0 1,1 0 0,-1 0-1,0 0 1,1-1 0,-1 1-1,0 0 1,0 0 0,1 0-1,-1-1 1,0 1 0,0 0-1,0 0 1,1 0 0,-1-1-1,0 1 1,0 0 0,0-1-1,0 1 1,1 0 0,-1 0-1,0-1 1,0 1 0,0 0-1,0-1 1,0 1 0,0 0-1,0-1 1,0 1 0,0 0-1,0 0 1,0-1 0,0 1-1,0 0 1,0-1 0,0 1-1,0 0 1,-1-1 0,1 1-1,0 0 1,0 0 0,0-1-1,0 1 1,-1 0 0,1 0-1,0-1 1,0 1 0,0 0-1,-1 0 1,1-1 0,0 1-1,0 0-1,-15-16 104,3 11-216,0 1 0,0 1 0,-1 0-1,1 0 1,-1 1 0,1 1 0,-1 0 0,0 1-1,0 0 1,1 1 0,-1 0 0,-4 2 112,14-2-23,0 0 1,0 1-1,0 0 1,1 0-1,-1 0 1,1 0-1,-1 0 1,1 0-1,0 0 1,-1 1-1,1-1 1,0 1-1,1 0 1,-1 0-1,0 0 1,1-1-1,0 1 1,-1 1-1,1-1 1,1 0-1,-1 0 1,0 0-1,1 0 1,-1 1-1,1 0 23,-3 16-92,1 1 0,1 0 0,0 8 92,1-29 1,0 3-6,0 7 0,0-1 0,0 0-1,1 0 1,0 0 0,1 0-1,0 0 1,1 3 5,-2-10 8,0 1 1,1-1-1,-1 0 1,0 0-1,1 0 1,-1 0-1,1 0 0,0 0 1,0 0-1,-1 0 1,1-1-1,0 1 1,1-1-1,-1 1 1,0-1-1,0 0 0,1 0 1,-1 0-1,0 0 1,1 0-1,-1 0 1,1-1-1,-1 0 1,1 1-1,0-1 0,-1 0 1,1 0-1,-1 0 1,1 0-9,49 0 1001,-52 2-977,0 0 0,0 0 0,-1 1 0,1-1 0,-1 0 0,1 0 0,-1 0 0,0 0 0,0 0 0,0 0 0,0 0 0,0 0 0,-1 1-24,-3 4-18,1 1-1,0 0 0,0 0 1,1 0-1,0 1 1,0 0-1,1-1 0,0 1 1,0 0-1,1 0 1,1 0-1,-1 0 0,1 0 1,2 8 18,-2-13-12,0-2 8,0 1-1,0 0 0,1-1 0,-1 1 1,1-1-1,0 0 0,-1 1 0,1-1 1,0 0-1,0 1 0,1-1 0,-1 0 1,0 0-1,1 0 0,0 0 0,-1 0 1,1 0-1,0 0 0,0-1 0,0 1 1,0-1-1,0 1 0,0-1 1,0 0-1,1 0 0,-1 0 0,0 0 1,1 0-1,-1 0 0,1-1 0,-1 1 1,2-1 4,11 3 34,0-1 0,0-1 0,0 0 0,1-1 0,0-1-34,5 0 157,-16 1-146,1-1 1,-1-1-1,0 1 0,1-1 0,-1 1 0,0-2 0,0 1 0,2-1-11,-5 2 5,0 0 0,0 0 0,0 0-1,0 0 1,0 0 0,-1 0 0,1-1-1,0 1 1,0-1 0,-1 1 0,1-1-1,-1 0 1,0 1 0,1-1 0,-1 0-1,0 0 1,0 0 0,0 0 0,0 0-1,0 0-4,-1 1 118,0 1-18,-1 2-40,1 0 1,0 1 0,-1-1-1,0 0 1,1 0-1,-1 0 1,0 0 0,0 0-1,0-1 1,0 1 0,0 0-1,-1 0 1,1 0-61,-1 0-7,0 1-1,0 0 1,1 0 0,-1 0-1,1 0 1,0 0 0,-1 0-1,1 0 1,1 1 0,-1-1 7,-1 14 10,2-16-15,-1-1-1,1 1 1,0-1 0,0 1 0,-1 0-1,1-1 1,0 1 0,0 0-1,0-1 1,0 1 0,0 0-1,0-1 1,0 1 0,0 0-1,0-1 1,0 1 0,0-1 0,1 1-1,-1 0 1,0-1 0,0 1-1,1-1 1,-1 1 0,0 0-1,1-1 1,-1 1 0,0-1-1,1 1 1,-1-1 0,1 1 0,-1-1-1,1 0 1,-1 1 0,1-1-1,-1 0 1,1 1 0,0-1-1,-1 0 1,1 1 0,-1-1-1,1 0 1,0 0 0,-1 0 0,1 0-1,0 0 1,-1 0 0,1 0-1,-1 0 1,1 0 0,0 0-1,-1 0 1,1 0 0,0 0-1,-1 0 1,1 0 5,70 5 89,53-2-89,-101-4 46,1-1 0,-1-1 0,0-1 0,0-1 0,0-1 0,-1-1 0,7-3-46,15-7 145,1 2 0,1 3-1,45-7-144,144-13 442,-193 28-366,16-2-52,0 2 0,1 3 0,-1 3 0,18 4-24,-19 4 0,-38-6-19,0 0 0,1-1 0,-1-2 0,1 0 0,-1-1 0,1 0 0,1-2 19,60-11 90,-77 9-117,0-1 0,0 1-1,0-1 1,0 1 0,-1-1-1,1 0 1,-1-1 0,-1 1-1,1 0 1,-1-1 0,0 0-1,1-1 28,3-7-32,44-116 142,-33 84-21,1 0 0,14-22-89,-12 24-8,-1 0-1,-3 0 0,-1-2 0,-3 0 0,3-20 9,-4 12 23,12-64-59,6 2 0,20-47 36,14-40 34,-42 126-43,3 2 0,3 0 0,14-19 9,4-11 7,-4-2 1,-5-2 0,-4-1-1,7-63-7,-12 29 8,-15 70 5,3 0 1,6-6-14,19-55-20,53-158 119,-85 265-143,0 0 1,-2 0 0,-1-1-1,0-5 44,2-34-103,4 1-1,3 0 1,13-38 103,-16 40-190,-10 53 169,1 0 0,-1 0 1,2 0-1,0 1 0,1-4 21,3-5 2,-1 0-1,-1-1 1,1-11-2,-3 15 0,0-1 0,2 1 0,0 0 0,1 0 1,4-7-1,-6 15 6,1 0 1,-2 1 0,1-2 0,-1 1 0,0 0 0,-1-1 0,0-4-7,3 8-674,1-1-4140,-6 7-7177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49.250"/>
    </inkml:context>
    <inkml:brush xml:id="br0">
      <inkml:brushProperty name="width" value="0.1" units="cm"/>
      <inkml:brushProperty name="height" value="0.1" units="cm"/>
      <inkml:brushProperty name="color" value="#F6630D"/>
    </inkml:brush>
  </inkml:definitions>
  <inkml:trace contextRef="#ctx0" brushRef="#br0">145 1441 6737,'0'0'1615,"0"0"-478,0 0 352,0 0-79,0 0-422,0 0-316,0 0-236,0 0 67,0 0-117,0-27 486,4-99 13,10-31-885,-2 31 91,-5-34-91,4-202-32,-1 0 187,-10 356-150,-1 0 1,0 0-1,-1 0 1,1 0-1,-1 0 1,0 1-1,-1-1 1,0 1-1,0-2-5,0 1 0,0 1 0,1-1-1,-1 0 1,1 0 0,0 0-1,1 0 1,0 0 0,0 0-1,0-2 1,1 7-81,0 1-91,0 0-7,6 2 189,0 0-1,0 1 1,-1-1-1,1 1 0,-1 0 1,1 0-1,-1 1 1,0 0-1,0 0 0,-1 0 1,1 0-1,-1 1 1,3 3-10,4 3 20,12 12 15,-2 1 0,-1 1 0,0 1 0,-2 0 0,2 7-35,-20-33 5,1 1 0,-1 0 0,1-1 1,-1 1-1,1 0 0,-1-1 0,1 1 1,-1 0-1,0 0 0,1-1 0,-1 1 1,0 0-1,1 0 0,-1 0 0,0-1 1,0 1-1,0 0 0,0 0 0,0 0 1,0 0-1,0-1 0,0 1 0,0 0 1,-1 0-1,1 0 0,0-1 0,0 1 1,-1 0-1,1 0-5,-1 0-3,0-1 0,-1 1 0,1-1 0,0 0 0,0 1 0,0-1 0,0 0 0,0 0 0,-1 0 0,1 0 0,0 0 0,0 0 0,0 0 0,-1-1 0,1 1 0,0 0 0,-1-1 3,-49-20-119,16-5 131,1-2-1,2-1 1,-7-10-12,38 38 1,-1-1 1,1 1-1,-1-1 0,1 1 1,-1-1-1,0 1 0,1 0 1,-1 0-1,0 0 0,0 0 1,0 0-1,0 0 0,0 1 1,0-1-1,0 0 0,0 1 1,0 0-1,0-1 0,0 1 1,-1 0-1,1 0 0,0 0 1,-2 1-2,1 0-2,0 0 0,1 1 1,-1-1-1,0 1 0,1-1 1,-1 1-1,1 0 1,0 0-1,0 0 0,-1 1 1,1-1-1,1 0 0,-1 1 1,0-1-1,0 1 2,-7 13-28,1 1 0,0 0-1,1 0 1,1 1 0,1 1 28,4-16-6,-10 32-1499,3 0 0,-4 32 1505,6-33-4564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2.837"/>
    </inkml:context>
    <inkml:brush xml:id="br0">
      <inkml:brushProperty name="width" value="0.1" units="cm"/>
      <inkml:brushProperty name="height" value="0.1" units="cm"/>
      <inkml:brushProperty name="color" value="#F6630D"/>
    </inkml:brush>
  </inkml:definitions>
  <inkml:trace contextRef="#ctx0" brushRef="#br0">327 1011 7786,'-2'-34'7674,"-6"-29"-5754,-3-30-2438,8-324 728,6 218-278,-1 121 81,-1 71-20,-1 0-1,1-1 1,1 1 0,-1 0-1,1 0 1,1 0 0,-1 0-1,4-7 8,-4 12-18,0 0 0,0 0 1,0 0-1,1 0 0,-1 1 0,0-1 0,1 1 0,-1-1 0,1 1 0,-1 0 0,1 0 0,0 0 0,0 0 0,-1 0 0,1 1 0,0-1 0,0 1 1,0 0-1,0 0 0,0 0 0,2 0 18,-1 0 0,-1 1-1,1-1 1,0 1 0,0-1 0,-1 1 0,1 0 0,0 1 0,-1-1 0,1 1-1,-1-1 1,1 1 0,-1 0 0,0 0 0,0 0 0,0 1 0,2 1 0,31 40 95,-2 2 1,-2 1-1,14 31-95,-40-67-84,-10-16-238,-15-17 141,-90-78-66,70 61 125,-1 2-1,-26-17 123,56 47 43,8 5-36,1 1 0,-1-1 0,1 1-1,-1-1 1,0 1 0,0-1-1,1 1 1,-1 0 0,0 0 0,0 0-1,0 0 1,0 0 0,-1 0 0,1 1-1,0-1 1,0 1 0,0 0 0,0-1-1,-1 1 1,1 0 0,0 0 0,0 0-1,-1 1 1,1-1 0,0 0-1,0 1 1,0-1 0,0 1 0,-1 0-1,1 0 1,0 0 0,0 0 0,1 0-1,-1 0 1,0 1-7,-15 12 47,2 1 1,0 1-1,0 0 0,2 1 0,0 0 1,1 1-1,0 0-47,-25 48-2280,-8 25 2280,19-38-3968,6-19-5421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5.473"/>
    </inkml:context>
    <inkml:brush xml:id="br0">
      <inkml:brushProperty name="width" value="0.1" units="cm"/>
      <inkml:brushProperty name="height" value="0.1" units="cm"/>
      <inkml:brushProperty name="color" value="#F6630D"/>
    </inkml:brush>
  </inkml:definitions>
  <inkml:trace contextRef="#ctx0" brushRef="#br0">0 332 4305,'87'-1'7110,"-2"0"-3750,14-2-1090,53-11-2270,159-27 1230,714-103 211,-948 132-1377,1 3 0,66 1-64,-143 8 28,-7-4 12,1 0-1,-1 1 0,0 0 0,0 0 1,0 0-1,0 1 0,-1 0 1,1 0-1,-7-1-39,-6-3-40,-35-10-84,-1 2 0,0 2 0,0 3 0,-1 2 1,0 3-1,-17 2 124,71 2-67,2 0-30,0 0-57,12 6 81,23 12 87,0-2 1,2-1-1,0-2 0,0-2 1,19 3-15,89 29 31,-144-43-25,-1 0 0,1 0 0,0 1 0,-1-1 0,1 0 0,0 0 0,-1 1 1,1-1-1,0 0 0,-1 1 0,1-1 0,-1 0 0,1 1 0,-1-1 0,1 1 0,-1-1 1,1 1-1,-1-1 0,1 1 0,-1 0 0,0-1 0,1 1 0,-1-1 0,0 1 0,1 0 0,-1-1 1,0 1-1,0 0 0,0-1 0,0 1 0,0 0 0,1 0 0,-1-1 0,-1 1 0,1 0 0,0-1 1,0 1-1,0 0 0,0-1 0,0 1 0,-1 0 0,1-1 0,0 1 0,0 0 0,-1-1 1,1 1-1,0 0 0,-1-1 0,1 1 0,-1-1 0,1 1 0,-1-1 0,1 1 0,-1-1 0,1 0 1,-1 1-1,0-1 0,1 1 0,-1-1 0,0 0 0,1 0-6,-49 32 8,40-27 9,-43 24-17,-10 5-52,2 3-1,2 3 1,-1 3 52,58-42-88,0 0 0,1 0 0,-1 0 0,0 0 0,1 0 0,-1 0 0,1 0 0,-1 0 0,1 1 0,0-1 0,-1 0 1,1 0-1,0 0 0,0 0 0,0 1 0,0-1 0,0 0 0,0 0 0,0 0 0,0 0 0,0 2 88,1 4-1421,-1 6-3616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6.413"/>
    </inkml:context>
    <inkml:brush xml:id="br0">
      <inkml:brushProperty name="width" value="0.1" units="cm"/>
      <inkml:brushProperty name="height" value="0.1" units="cm"/>
      <inkml:brushProperty name="color" value="#F6630D"/>
    </inkml:brush>
  </inkml:definitions>
  <inkml:trace contextRef="#ctx0" brushRef="#br0">305 0 10490,'0'0'1911,"0"0"-942,0 0-100,0 0-243,0 0-238,0 0-243,0 0 72,0 0 34,-6 12 328,-59 119-193,7 3 0,5 2 1,6 3-387,31-81-85,-6 19-1679,19-70 597,-1 0 0,1-1 0,-1 1 0,-1-1 0,1 0 0,-1 0 1167,-5 3-3024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6.860"/>
    </inkml:context>
    <inkml:brush xml:id="br0">
      <inkml:brushProperty name="width" value="0.1" units="cm"/>
      <inkml:brushProperty name="height" value="0.1" units="cm"/>
      <inkml:brushProperty name="color" value="#F6630D"/>
    </inkml:brush>
  </inkml:definitions>
  <inkml:trace contextRef="#ctx0" brushRef="#br0">0 1 7042,'0'0'2096,"0"0"-1240,0 0-497,0 0 136,6 2 1664,-1 2-1923,-1 0 0,0 0 1,-1 0-1,1 1 0,-1-1 0,0 1 1,0 0-1,0 0 0,-1 0 0,1 0 1,-1 1-1,0-1 0,0 5-236,2 9 313,-1 0 0,-1 0 0,-1 10-313,-1-14 54,1-1-1,0 0 1,2 0-1,-1 1 1,2-2-1,1 6-53,-5-18-10,0 0-1,0-1 0,1 1 0,-1 0 1,0-1-1,0 1 0,0-1 0,1 1 1,-1 0-1,0-1 0,1 1 0,-1-1 1,1 1-1,-1-1 0,1 1 0,-1-1 1,1 1-1,-1-1 0,1 0 0,-1 1 1,1-1-1,-1 0 0,1 1 0,0-1 1,-1 0-1,1 0 0,-1 1 0,1-1 1,0 0-1,-1 0 0,1 0 0,0 0 1,-1 0-1,1 0 11,17-16-76,10-38 314,-27 52-220,2-4 7,4-12 0,0 1 0,2 0 0,0 0 0,1 1 0,0 0 0,1 1 0,11-11-25,-19 23-124,1 0 0,0 0 1,1 0-1,-1 1 0,0 0 0,1 0 0,-1 0 0,1 0 1,0 1-1,-1 0 0,1 0 0,0 0 0,0 0 0,1 1 124,16-1-3888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7.691"/>
    </inkml:context>
    <inkml:brush xml:id="br0">
      <inkml:brushProperty name="width" value="0.1" units="cm"/>
      <inkml:brushProperty name="height" value="0.1" units="cm"/>
      <inkml:brushProperty name="color" value="#F6630D"/>
    </inkml:brush>
  </inkml:definitions>
  <inkml:trace contextRef="#ctx0" brushRef="#br0">1 0 3329,'21'7'8900,"1"11"-6148,16 30-3712,-22-26 1957,117 157 2248,108 193-3245,-200-305 225,3 1-103,2-2 0,9 3-122,-46-56-27,-9-11 15,1 0 1,0-1 0,0 1-1,0 0 1,0-1 0,1 1 0,-1-1-1,0 1 1,1-1 0,-1 0 0,1 0-1,-1 1 1,1-1 0,-1 0 0,1 0-1,0-1 1,0 1 0,-1 0 0,2 0 11,-2-1-228,-1-104-8002,0 77 2942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8.231"/>
    </inkml:context>
    <inkml:brush xml:id="br0">
      <inkml:brushProperty name="width" value="0.1" units="cm"/>
      <inkml:brushProperty name="height" value="0.1" units="cm"/>
      <inkml:brushProperty name="color" value="#F6630D"/>
    </inkml:brush>
  </inkml:definitions>
  <inkml:trace contextRef="#ctx0" brushRef="#br0">295 0 7658,'1'46'6943,"3"-1"-3459,1-3-3310,3-1 0,1 0 0,2 0 0,4 5-174,4 5 65,2-1 0,24 41-65,-45-90 8,0-1 0,1 0 1,-1 1-1,0-1 1,0 1-1,1-1 0,-1 1 1,0-1-1,0 1 0,0-1 1,0 1-1,0-1 1,0 1-1,0-1 0,0 1 1,0-1-1,0 1 0,0-1 1,0 1-1,0-1 0,0 1 1,0-1-1,0 1 1,-1-1-1,1 0 0,0 1 1,0-1-1,-1 1 0,1-1 1,0 1-1,0-1 1,-1 0-1,1 1 0,0-1 1,-1 0-1,1 1 0,-1-1 1,1 0-1,0 0 0,-1 1 1,1-1-1,-1 0-8,-30 5 83,-44-10-139,69 4 76,-45-6-7,0 2 0,-1 2 0,1 3 0,-16 2-13,24 13-496,43-15-422,0 0-1639,0 0-4215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9.466"/>
    </inkml:context>
    <inkml:brush xml:id="br0">
      <inkml:brushProperty name="width" value="0.1" units="cm"/>
      <inkml:brushProperty name="height" value="0.1" units="cm"/>
      <inkml:brushProperty name="color" value="#F6630D"/>
    </inkml:brush>
  </inkml:definitions>
  <inkml:trace contextRef="#ctx0" brushRef="#br0">642 1 8274,'-5'3'806,"0"0"-1,1 0 1,-1 1 0,1 0-1,-1-1 1,1 2 0,-3 3-806,-41 63 1349,33-48-794,-75 116 460,-85 132 251,-82 179-1266,254-445-126,1 0 1,0 0 0,0 0 0,0 1 0,0-1 0,1 0 0,0 1 0,0-1 0,0 1 0,0 4 125,1-9-677,0-1-331,10-2-3311,6-10-5,-10 2 525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4.789"/>
    </inkml:context>
    <inkml:brush xml:id="br0">
      <inkml:brushProperty name="width" value="0.1" units="cm"/>
      <inkml:brushProperty name="height" value="0.1" units="cm"/>
      <inkml:brushProperty name="color" value="#004F8B"/>
    </inkml:brush>
  </inkml:definitions>
  <inkml:trace contextRef="#ctx0" brushRef="#br0">1 36 7242,'3'-2'510,"41"-18"4121,-37 17-4362,1 1-1,-1 0 1,1 0-1,-1 0 1,1 1-1,0 1 1,0-1-1,0 1-268,11-1 398,26 3-125,-44-2-271,1 0-1,-1 0 1,0 1 0,0-1-1,0 1 1,0-1-1,0 1 1,0 0-1,0-1 1,0 1-1,0 0 1,0 0-1,0-1 1,0 1-1,0 0 1,-1 0-1,1 0 1,0 0-1,-1 0 1,1 0-1,-1 0 1,1 1 0,-1-1-1,1 0 1,-1 0-1,0 0 1,0 0-1,1 1 1,-1-1-1,0 0 1,0 0-1,0 1-1,0 3-26,0-1 0,-1 0-1,1 0 1,-1 0 0,1 0 0,-1 0-1,0 0 1,-1 0 0,1 0 0,-1 0-1,0 0 1,0-1 0,0 1 0,0-1-1,-1 1 1,-1 1 26,-4 2-152,0 0 0,0 0 0,0-1 0,-1 0 0,0-1 0,-2 1 152,-4 3-130,12-6 78,-1 0 0,1-1-1,-1 0 1,0 0 0,0 0-1,0 0 1,0 0 0,-4 0 52,7-2-21,1 0-66,0 0-85,2 3 155,0-1 1,0 0-1,1 0 1,-1 0-1,1 0 0,-1 0 1,1-1-1,0 1 1,0-1-1,0 0 1,0 0-1,2 1 17,2 1 156,36 15 641,19 8 99,-58-24-1068,0 0 0,0 0 0,0 1 0,0 0 0,0-1 0,-1 1 0,1 1 0,-1-1 0,0 0 0,0 1 0,1 2 172,2 2-4471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3:59.952"/>
    </inkml:context>
    <inkml:brush xml:id="br0">
      <inkml:brushProperty name="width" value="0.1" units="cm"/>
      <inkml:brushProperty name="height" value="0.1" units="cm"/>
      <inkml:brushProperty name="color" value="#F6630D"/>
    </inkml:brush>
  </inkml:definitions>
  <inkml:trace contextRef="#ctx0" brushRef="#br0">113 6 5721,'0'-6'5777,"-1"9"-2347,-1 17-1414,0 33-1984,-1-17 135,-1-1 0,-2 0 0,-1 0 0,-2-1 0,-1 0 0,-2 0 0,-1-2 0,-7 12-167,16-34 12,0 0 0,0 0-1,1 0 1,0 0 0,1 1 0,0-1 0,1 5-12,1-14-67,0-1 4,0 0-139,5-1 184,-1-1 1,1 1-1,-1-1 1,1 1-1,-1-1 1,0-1 0,1 1-1,-1 0 1,0-1-1,0 0 1,0-1 17,14-8 54,7-4-270,1 1-1,1 1 1,0 1-1,1 2 1,0 1-1,27-7 217,-36 14-3527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7.407"/>
    </inkml:context>
    <inkml:brush xml:id="br0">
      <inkml:brushProperty name="width" value="0.05" units="cm"/>
      <inkml:brushProperty name="height" value="0.05" units="cm"/>
      <inkml:brushProperty name="color" value="#E71224"/>
    </inkml:brush>
  </inkml:definitions>
  <inkml:trace contextRef="#ctx0" brushRef="#br0">236 23 2865,'-1'-4'8395,"-5"-9"-3133,2 12-5144,-1-1 0,0 1-1,0 1 1,0-1 0,1 1 0,-1 0-1,0 0 1,0 0 0,0 1 0,0-1-1,0 1 1,1 0 0,-1 1 0,0-1-1,1 1 1,-1 0 0,1 0 0,-1 0-1,1 1 1,0 0 0,-4 3-118,-4 8 8,1 1 1,0 0-1,0 1 0,2 0 1,0 1-1,1 0 1,0 0-1,2 1 0,0-1 1,0 5-9,-2 12-24,1 1 1,2 0-1,2-1 1,1 1-1,1 1 24,1-31-26,1 1 0,-1 0 0,1-1 0,0 1-1,0 0 1,0-1 0,1 1 0,0-1-1,0 0 1,0 1 0,1-1 0,0 0 0,0-1-1,0 1 1,1 0 0,2 3 26,1-2-27,-1-1-1,1 1 1,0-1-1,0 0 1,0-1 0,1 0-1,0 0 1,0-1-1,0 0 1,5 2 27,11 1-13,0-1-1,1-1 1,0-2 0,0 0-1,0-1 1,0-2 0,7-1 13,-22 1-46,1-1 1,0-1-1,-1 0 1,0 0 0,0-1-1,0 0 1,0-1 0,0 0-1,-1 0 1,0-1 45,30-23-3503,-32 20-1865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7.911"/>
    </inkml:context>
    <inkml:brush xml:id="br0">
      <inkml:brushProperty name="width" value="0.05" units="cm"/>
      <inkml:brushProperty name="height" value="0.05" units="cm"/>
      <inkml:brushProperty name="color" value="#E71224"/>
    </inkml:brush>
  </inkml:definitions>
  <inkml:trace contextRef="#ctx0" brushRef="#br0">0 82 10394,'0'-1'4210,"8"-6"-3999,16 0 3,0-1-1,0-1 1,-1-1 0,-1-1-1,1-1 1,0-3-214,-22 15-22,-1 0-1,0 0 1,0 0 0,1 0 0,-1-1 0,0 1 0,0 0 0,1 0-1,-1 0 1,0 0 0,1 0 0,-1 0 0,0 0 0,1 0-1,-1 0 1,0 0 0,0 0 0,1 0 0,-1 0 0,0 0 0,1 0-1,-1 0 1,0 0 0,0 1 0,1-1 0,-1 0 0,0 0-1,0 0 1,1 0 0,-1 1 0,0-1 0,0 0 0,1 0 0,-1 0-1,0 1 1,0-1 0,0 0 0,0 0 0,1 1 22,7 17-140,4 33 504,-10-42-416,42 211 33,-30-193-3131,-8-21-572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8.321"/>
    </inkml:context>
    <inkml:brush xml:id="br0">
      <inkml:brushProperty name="width" value="0.05" units="cm"/>
      <inkml:brushProperty name="height" value="0.05" units="cm"/>
      <inkml:brushProperty name="color" value="#E71224"/>
    </inkml:brush>
  </inkml:definitions>
  <inkml:trace contextRef="#ctx0" brushRef="#br0">1 1 6993,'0'0'2737,"0"0"-1529,0 0-856,0 0 113,0 13 151,0 9 184,0 4 64,0 7-288,11 1-88,-6 1-232,0-3-160,1-3-96,-6-2 0,5-3-560,0-8-1168,1-5-2353,-6-8-1552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8.708"/>
    </inkml:context>
    <inkml:brush xml:id="br0">
      <inkml:brushProperty name="width" value="0.05" units="cm"/>
      <inkml:brushProperty name="height" value="0.05" units="cm"/>
      <inkml:brushProperty name="color" value="#E71224"/>
    </inkml:brush>
  </inkml:definitions>
  <inkml:trace contextRef="#ctx0" brushRef="#br0">0 30 7138,'0'0'2344,"0"-3"-1624,0 3-632,6-2 144,4-4 176,1 4 24,0-4 9,-1 4-105,-4-1 128,4 0-208,-4 1-256,-6 2-8,5 0-248,0 0-208,1 0-873,-1 0-831,-5 0-1865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9.075"/>
    </inkml:context>
    <inkml:brush xml:id="br0">
      <inkml:brushProperty name="width" value="0.05" units="cm"/>
      <inkml:brushProperty name="height" value="0.05" units="cm"/>
      <inkml:brushProperty name="color" value="#E71224"/>
    </inkml:brush>
  </inkml:definitions>
  <inkml:trace contextRef="#ctx0" brushRef="#br0">0 1 3441,'27'155'4385,"-27"-155"-3761,5 0-568,1 0 72,-1 0 208,6 0 256,-1-3-24,1-2-224,0 0 40,-6-1-224,6 4-72,-6-1-88,1 3-408,-1 0-520,0 0-920,-5 0-3465</inkml:trace>
  <inkml:trace contextRef="#ctx0" brushRef="#br0" timeOffset="1">22 340 3993,'5'0'3121,"0"0"-2385,6 0-368,0 0 240,5 0 496,0-5-72,5-3-263,-5-3-177,0 3-392,0-2-120,0 2-80,6-3-1017,-17 3-1695,6 3-3962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9.424"/>
    </inkml:context>
    <inkml:brush xml:id="br0">
      <inkml:brushProperty name="width" value="0.05" units="cm"/>
      <inkml:brushProperty name="height" value="0.05" units="cm"/>
      <inkml:brushProperty name="color" value="#E71224"/>
    </inkml:brush>
  </inkml:definitions>
  <inkml:trace contextRef="#ctx0" brushRef="#br0">1 0 8618,'0'0'2712,"0"3"-2087,0 18-457,5 8-40,6 9 104,-6 5-104,6-3-48,-6 0 0,6-8-80,-6-8-128,-5-11-752,5-7-225,-5-6-511,0-11-1345,0-13-295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6:59.777"/>
    </inkml:context>
    <inkml:brush xml:id="br0">
      <inkml:brushProperty name="width" value="0.05" units="cm"/>
      <inkml:brushProperty name="height" value="0.05" units="cm"/>
      <inkml:brushProperty name="color" value="#E71224"/>
    </inkml:brush>
  </inkml:definitions>
  <inkml:trace contextRef="#ctx0" brushRef="#br0">0 12 4889,'0'0'3455,"11"5"-1797,36 51-1067,12 11-266,-43-52-221,-11-9-31,0-1 0,1 1 0,0-1 0,0 1-1,0-2 1,1 1 0,-1-1 0,1 0 0,0 0 0,0-1 0,1 0 0,-1 0 0,1-1 0,-1 0 0,8 1-73,-14-6 106,0 1 1,0-1-1,0 0 0,0 1 1,0-1-1,-1 0 1,1 0-1,-1 0 0,0 0 1,0 1-1,0-1 0,0 0 1,0 0-1,-1-2-106,0-2 199,2-8-131,-2-1-1,0 1 0,0 0 1,-2 0-1,0 0 0,0 0 1,-2 0-1,-4-10-67,4 7-622,4 14-5401,6 4 2942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0.124"/>
    </inkml:context>
    <inkml:brush xml:id="br0">
      <inkml:brushProperty name="width" value="0.05" units="cm"/>
      <inkml:brushProperty name="height" value="0.05" units="cm"/>
      <inkml:brushProperty name="color" value="#E71224"/>
    </inkml:brush>
  </inkml:definitions>
  <inkml:trace contextRef="#ctx0" brushRef="#br0">1 0 8418,'0'0'2104,"5"0"-1392,1 8 41,4 6 415,-4 7-272,4 3-408,-4 8-160,-1 0-200,0 1 24,1-4-152,-6-5-176,5-8-744,-5-11-792,0-5-945,0 0-1728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0.478"/>
    </inkml:context>
    <inkml:brush xml:id="br0">
      <inkml:brushProperty name="width" value="0.05" units="cm"/>
      <inkml:brushProperty name="height" value="0.05" units="cm"/>
      <inkml:brushProperty name="color" value="#E71224"/>
    </inkml:brush>
  </inkml:definitions>
  <inkml:trace contextRef="#ctx0" brushRef="#br0">0 72 5825,'0'0'6490,"0"-2"-5242,0-1-1072,0-2-104,6-6-64,4 0 40,12-2-40,-6 0-8,0 2-224,-6 8-1136,-10 3-1633,0 0-3064</inkml:trace>
  <inkml:trace contextRef="#ctx0" brushRef="#br0" timeOffset="1">0 72 12811,'54'91'2280,"-54"-91"-2072,5 0-56,6 0-96,-1 0 136,7 0-192,-7-2 0,1 2-800,-6 0-960,1 0-1401,-6 8-2160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150"/>
    </inkml:context>
    <inkml:brush xml:id="br0">
      <inkml:brushProperty name="width" value="0.1" units="cm"/>
      <inkml:brushProperty name="height" value="0.1" units="cm"/>
      <inkml:brushProperty name="color" value="#004F8B"/>
    </inkml:brush>
  </inkml:definitions>
  <inkml:trace contextRef="#ctx0" brushRef="#br0">0 0 7994,'0'8'2768,"5"6"-2016,-5 4-519,6 9 199,-6 2-72,5 3 32,-5 1-200,0 1-104,0-2-16,0-8-72,0-2-80,0-11-1977,0-6-1151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0.810"/>
    </inkml:context>
    <inkml:brush xml:id="br0">
      <inkml:brushProperty name="width" value="0.05" units="cm"/>
      <inkml:brushProperty name="height" value="0.05" units="cm"/>
      <inkml:brushProperty name="color" value="#E71224"/>
    </inkml:brush>
  </inkml:definitions>
  <inkml:trace contextRef="#ctx0" brushRef="#br0">1 1 4185,'5'0'1992,"0"0"-1512,11 0-39,-5 0 191,10 0-216,-5 0-136,6 0-176,-6 0-16,5 3-88,-5 5 0,-5 0-824,-11 0-1809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1.144"/>
    </inkml:context>
    <inkml:brush xml:id="br0">
      <inkml:brushProperty name="width" value="0.05" units="cm"/>
      <inkml:brushProperty name="height" value="0.05" units="cm"/>
      <inkml:brushProperty name="color" value="#E71224"/>
    </inkml:brush>
  </inkml:definitions>
  <inkml:trace contextRef="#ctx0" brushRef="#br0">0 1 10362,'5'0'2497,"1"0"-2041,-1 3-400,6 15 0,-1 4 216,1 2-216,-6 3 40,1-6-8,-1 0-88,-5-2-264,0-8-1280,0-6-1281,0-5-3768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1.483"/>
    </inkml:context>
    <inkml:brush xml:id="br0">
      <inkml:brushProperty name="width" value="0.05" units="cm"/>
      <inkml:brushProperty name="height" value="0.05" units="cm"/>
      <inkml:brushProperty name="color" value="#E71224"/>
    </inkml:brush>
  </inkml:definitions>
  <inkml:trace contextRef="#ctx0" brushRef="#br0">0 196 9282,'10'-40'1489,"-7"29"-916,-1-1 1,1 1 0,-2 0-1,1-1 1,-2 0-1,0-2-573,3 11 66,0 0 0,0 1 0,0-1 1,0 1-1,0 0 0,1 0 0,-1 0 0,0 1 0,1-1 0,0 1 0,-1 0 0,1 0 0,0 0-66,4-2 162,12-5 77,-5 1-88,0 1 0,1 1-1,0 0 1,0 1 0,0 0 0,0 2 0,2 0-151,-17 2-51,-1 0 19,0 0 1,0 0 74,-2 5-18,1 0-1,0 0 1,-1 0 0,0-1 0,0 1-1,-1 0 1,1-1 0,-1 0 0,0 1 0,0-1-1,-1 0 1,1-1 0,-2 2-25,1 0 0,-1 1-1,0 0 1,1 0 0,0 0-1,1 0 1,-1 1 0,1 1 0,1-1-14,1 0-1,-1 1 1,2-1 0,-1 1 0,1-1-1,0 1 1,1 3 14,-1-8-7,0 0 0,1 0-1,-1 0 1,1 0 0,-1 0 0,1 0 0,0 0 0,0 0-1,0-1 1,1 1 0,-1 0 0,1-1 0,-1 1 0,1-1 0,0 0-1,0 1 1,0-1 0,0 0 0,1 1 7,9 3 5,-1-1 0,1 0-1,0 0 1,0-1 0,1-1 0,-1 0 0,1 0 0,0-1-1,2-1-4,41-1-2925,-40-3-1996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1.981"/>
    </inkml:context>
    <inkml:brush xml:id="br0">
      <inkml:brushProperty name="width" value="0.05" units="cm"/>
      <inkml:brushProperty name="height" value="0.05" units="cm"/>
      <inkml:brushProperty name="color" value="#E71224"/>
    </inkml:brush>
  </inkml:definitions>
  <inkml:trace contextRef="#ctx0" brushRef="#br0">3 239 8082,'-1'-21'4091,"0"-4"-3096,0 0-1,2 0 1,2-14-995,-3 34-23,1 0 0,0-1 1,0 1-1,0 0 0,0 0 1,1 0-1,0 0 0,0 0 1,0 0-1,0 1 0,1-1 1,0 1-1,0-1 0,0 1 1,1 0-1,-1 0 0,1 1 0,0-1 1,0 1-1,4-3 23,-6 5-3,1 0 0,0 0 0,0 0 0,-1 0 0,1 1 0,0-1 0,0 1 1,0 0-1,0-1 0,-1 1 0,1 1 0,0-1 0,0 0 0,0 1 0,0-1 0,0 1 0,-1 0 0,1 0 0,0 0 0,-1 0 0,1 1 0,-1-1 0,1 1 0,-1-1 0,0 1 0,0 0 0,1 0 0,-1 0 0,0 0 1,-1 0-1,1 1 0,0-1 0,-1 1 0,2 2 3,7 11 131,-1 0 0,-1 1 0,0 0 0,-1 0 0,-1 1-131,-4-12 12,-1-5 48,-1 1 0,1-1 0,-1 0 0,1 1 0,-1-1 0,0 0 0,1 1 0,-1-1 0,0 1 1,0-1-1,0 1 0,0-1 0,0 0 0,0 1 0,0-1 0,-1 2-60,1-3 10,-1 1 1,1-1-1,-1 0 0,1 1 0,-1-1 1,1 0-1,0 0 0,-1 1 1,1-1-1,-1 0 0,1 0 1,-1 0-1,1 0 0,-1 0 1,1 0-1,-1 0 0,1 0 1,-1 0-1,1 0 0,-1 0 0,1 0 1,-1 0-1,1 0 0,-1 0 1,1-1-1,-1 1 0,1 0 1,-1 0-1,1 0 0,-1-1-10,-48-30-77,30 18 331,6 6-121,10 4-76,-1 1-1,0-1 1,1 1-1,-1 0 1,0 1-1,0-1 1,0 1 0,0-1-1,0 1 1,-3 0-57,6 1-159,1 0-308,0 19-5538,0-6 1709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2.320"/>
    </inkml:context>
    <inkml:brush xml:id="br0">
      <inkml:brushProperty name="width" value="0.05" units="cm"/>
      <inkml:brushProperty name="height" value="0.05" units="cm"/>
      <inkml:brushProperty name="color" value="#E71224"/>
    </inkml:brush>
  </inkml:definitions>
  <inkml:trace contextRef="#ctx0" brushRef="#br0">0 0 10970,'0'0'2761,"0"0"-1945,5 0-456,-5 3-192,6 13 40,-1 3-208,-5-1 72,0 1-72,0-3-8,0-3-840,0-7-2089,0-4-2168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2.662"/>
    </inkml:context>
    <inkml:brush xml:id="br0">
      <inkml:brushProperty name="width" value="0.05" units="cm"/>
      <inkml:brushProperty name="height" value="0.05" units="cm"/>
      <inkml:brushProperty name="color" value="#E71224"/>
    </inkml:brush>
  </inkml:definitions>
  <inkml:trace contextRef="#ctx0" brushRef="#br0">161 147 11330,'-160'-136'4185,"160"136"-3561,0 0-496,0 0-128,16 0 0,10 0 16,6 0-16,6 0 56,5 0 1,-6-6-41,1 4-16,-6-1 0,0 3-385,0 0-1127,-5 0-2313,-11 0 1185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3.024"/>
    </inkml:context>
    <inkml:brush xml:id="br0">
      <inkml:brushProperty name="width" value="0.05" units="cm"/>
      <inkml:brushProperty name="height" value="0.05" units="cm"/>
      <inkml:brushProperty name="color" value="#E71224"/>
    </inkml:brush>
  </inkml:definitions>
  <inkml:trace contextRef="#ctx0" brushRef="#br0">28 0 12643,'-2'2'218,"-1"1"0,1-1 1,0 1-1,0 0 0,0-1 1,0 1-1,0 0 0,1 0 1,-1 0-1,1 1 0,0-1 1,0 0-1,0 0 0,0 1 1,1-1-1,-1 0 0,1 1-218,-1 64-276,2-43 567,-1-20-285,0-1 1,0 1-1,1-1 1,-1 1 0,1-1-1,0 1 1,1-1-1,-1 0 1,1 0-1,0 1 1,0-1-1,0 0 1,0 0 0,1-1-1,0 1-6,-1-2-11,-1-1-1,1 1 1,0-1-1,0 1 1,0-1-1,0 0 0,0 0 1,0 0-1,0 0 1,0 0-1,1 0 1,-1-1-1,0 1 1,1-1-1,-1 1 1,0-1-1,1 0 1,-1 0-1,0 0 1,1 0-1,-1-1 1,0 1-1,1-1 1,-1 1-1,0-1 1,0 0-1,0 0 1,1 0-1,-1 0 1,0 0-1,0-1 12,6-2 2,0-2-1,-1 1 1,1-1 0,-1 0-1,-1-1 1,0 0-1,1 0 1,-2 0 0,1 0-1,-1-1 1,1-3-2,-2 6 38,-1-1 1,0 1 0,-1-1-1,1 0 1,-1 0-1,0 0 1,-1 0-1,1 0 1,-1 0 0,0 0-1,-1 0 1,1-1-1,-1 1 1,-1 0-1,1 0 1,-1-1 0,-1-3-39,1 9-34,-1 0 0,1-1 1,-1 1-1,0 0 1,1 0-1,-1 0 0,0 0 1,0 0-1,0 0 1,1 0-1,-1 1 0,0-1 1,0 1-1,0-1 1,0 1-1,0 0 0,-1 0 1,1 0-1,0 0 0,-2 0 34,-45 2-5867,39 0 2977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3.394"/>
    </inkml:context>
    <inkml:brush xml:id="br0">
      <inkml:brushProperty name="width" value="0.05" units="cm"/>
      <inkml:brushProperty name="height" value="0.05" units="cm"/>
      <inkml:brushProperty name="color" value="#E71224"/>
    </inkml:brush>
  </inkml:definitions>
  <inkml:trace contextRef="#ctx0" brushRef="#br0">1 0 10490,'0'0'2257,"0"0"-1529,0 5-224,5 6-144,1 5 16,-6 8 80,0 3-112,5 5-8,-5-5-272,0-3-64,0-8-264,5-11-608,-5-5-1568,0-3-1833,0-13-1873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3.742"/>
    </inkml:context>
    <inkml:brush xml:id="br0">
      <inkml:brushProperty name="width" value="0.05" units="cm"/>
      <inkml:brushProperty name="height" value="0.05" units="cm"/>
      <inkml:brushProperty name="color" value="#E71224"/>
    </inkml:brush>
  </inkml:definitions>
  <inkml:trace contextRef="#ctx0" brushRef="#br0">22 180 13515,'-18'-91'2076,"14"72"-1073,12 6-620,4 5-280,1 0 1,0 1-1,0 1 0,1 0 0,0 1 1,0 0-1,0 1 0,1 1 1,10-1-105,-24 5-3,0 1-1,0-1 1,0 1-1,0 0 1,-1-1-1,1 1 1,-1 0-1,1-1 0,-1 1 1,0 0-1,0-1 1,0 1-1,0 0 1,0 0-1,0-1 0,0 1 1,0 0-1,-1 1 5,1-1-20,-1 6 0,0-1 1,0 1-1,0-1 1,-1 1-1,-1-1 1,1 0-1,-1 0 1,0 0-1,0 0 1,-1 0-1,0-1 1,0 1-1,-1-1 1,0 0-1,0 0 20,-8 11 7,10-12-4,0 0-1,0 0 1,0 0-1,1 0 0,-1 0 1,1 1-1,1-1 0,-1 1 1,1-1-1,0 1 1,0 0-1,0 0 0,1-1 1,0 6-3,1-10 1,-1 0-1,1 1 1,0-1 0,0 0 0,-1 0-1,1 0 1,0 1 0,0-1 0,0 0-1,0 0 1,0 0 0,0 0 0,1 0-1,-1-1 1,0 1 0,0 0 0,1-1-1,-1 1 1,0 0 0,1-1 0,-1 1-1,1-1 1,-1 0-1,45 13 33,-32-9 7,36 11-347,0 3 0,5 4 307,-28-11-2425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5.099"/>
    </inkml:context>
    <inkml:brush xml:id="br0">
      <inkml:brushProperty name="width" value="0.05" units="cm"/>
      <inkml:brushProperty name="height" value="0.05" units="cm"/>
      <inkml:brushProperty name="color" value="#E71224"/>
    </inkml:brush>
  </inkml:definitions>
  <inkml:trace contextRef="#ctx0" brushRef="#br0">0 1 7434,'0'18'1776,"0"9"-1128,6 5 24,-1 8 32,0 0-400,1 0-39,-1-2-201,0-3-64,-5-3-265,0 0-887,0-11-560,0-7-1593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040"/>
    </inkml:context>
    <inkml:brush xml:id="br0">
      <inkml:brushProperty name="width" value="0.1" units="cm"/>
      <inkml:brushProperty name="height" value="0.1" units="cm"/>
      <inkml:brushProperty name="color" value="#004F8B"/>
    </inkml:brush>
  </inkml:definitions>
  <inkml:trace contextRef="#ctx0" brushRef="#br0">123 16 784,'-5'0'1480,"-6"0"-119,6 0-145,-1 0-576,-4 0-24,-1 0-200,0 0-128,1-2-288,-12-4-328,6 4-680,0-4-1648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508"/>
    </inkml:context>
    <inkml:brush xml:id="br0">
      <inkml:brushProperty name="width" value="0.1" units="cm"/>
      <inkml:brushProperty name="height" value="0.1" units="cm"/>
      <inkml:brushProperty name="color" value="#004F8B"/>
    </inkml:brush>
  </inkml:definitions>
  <inkml:trace contextRef="#ctx0" brushRef="#br0">1 38 7674,'0'0'1752,"5"-2"-1312,6-4-104,-1 1 216,1-3 104,0 3-207,-1 2-249,6-2 240,-5 5 16,5-3-16,0 3-216,-5 0-88,5 0-136,-5 0-848,-1 0-1049,-10 0-1183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5.801"/>
    </inkml:context>
    <inkml:brush xml:id="br0">
      <inkml:brushProperty name="width" value="0.05" units="cm"/>
      <inkml:brushProperty name="height" value="0.05" units="cm"/>
      <inkml:brushProperty name="color" value="#E71224"/>
    </inkml:brush>
  </inkml:definitions>
  <inkml:trace contextRef="#ctx0" brushRef="#br0">0 53 5393,'0'-3'246,"1"1"0,-1 0 0,1 0 0,-1 0 0,1-1 0,0 1 1,0 0-1,0 0 0,0 0 0,0 0 0,1 1 0,-1-1 0,0 0 0,1 0 0,0 1 0,-1-1 0,1 1 0,0-1 0,0 1 0,-1 0 0,1 0 0,0 0 0,0 0 0,1 0 0,-1 0 0,0 1 1,0-1-1,0 0 0,0 1 0,1 0 0,-1 0 0,1-1-246,14-1 306,1 0 0,0 1 0,-1 1 0,1 0-306,-1 1 692,0-2-441,26 2 139,-42 0-385,1-1 0,-1 0 1,0 1-1,0-1 1,1 1-1,-1-1 1,0 1-1,0 0 1,0-1-1,0 1 1,0 0-1,1 0 1,-2 0-1,1 0 1,0 0-1,0 0 1,0 0-1,0 0 1,-1 0-1,1 0 0,0 0 1,-1 0-1,1 1 1,-1-1-1,1 0 1,-1 1-1,0-1 1,1 1-6,0 7-9,-1 0-1,1 1 1,-1-1 0,-1 0 0,0 0 0,0 0 0,-1 0-1,0 0 1,0 0 0,-1-1 0,0 1 0,-1-1 0,0 0-1,0 0 1,-1 0 0,0 0 0,0-1 0,-1 1 0,0-2-1,0 1 1,0 0 0,-1-1 0,0-1 0,-7 5 9,-38 22-438,53-28-278,9 0 597,9 0 183,-1-1 73,-1 0-1,1 1 0,-1 1 1,4 2-137,-15-5 90,0 0 0,0 1 1,0-1-1,-1 1 0,1 1 0,-1-1 1,0 1-1,0 0 0,0 0 1,-1 0-1,1 1 0,-1 0 0,2 3-90,-4-5 24,0 1 0,-1-1-1,1 1 1,-1-1-1,0 1 1,0 0 0,-1-1-1,1 1 1,-1 0-1,0 0 1,0 0-1,0-1 1,0 1 0,0 0-1,-1 0 1,0-1-1,0 1 1,0 0-1,0-1 1,-1 1 0,1-1-1,-1 1 1,0-1-1,0 0 1,0 0 0,0 0-1,-1 0 1,1 0-1,-1 0 1,0-1-1,1 1 1,-4 1-24,-4 5-15,-1-1 0,0 0 1,0-1-1,-1 0 0,0 0 0,0-2 0,-1 1 1,-8 1 14,2-2-639,-1-1-1,0-2 1,0 0 0,-1 0 0,-15-3 639,30 1-2818,5-5-2295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6.184"/>
    </inkml:context>
    <inkml:brush xml:id="br0">
      <inkml:brushProperty name="width" value="0.05" units="cm"/>
      <inkml:brushProperty name="height" value="0.05" units="cm"/>
      <inkml:brushProperty name="color" value="#E71224"/>
    </inkml:brush>
  </inkml:definitions>
  <inkml:trace contextRef="#ctx0" brushRef="#br0">1 46 496,'0'7'1314,"0"0"0,1 0 0,0 0 0,1 0 0,0-1 0,1 3-1314,20 41 2272,-12-31-2046,1-2-1,1 1 1,0-2-1,2 0-225,-14-13 73,1-1-1,-1 0 0,1-1 1,-1 1-1,1 0 0,0 0 1,0-1-1,0 1 0,0-1 1,0 1-1,0-1 0,0 0 1,1 0-1,-1 0 0,0 0 1,1 0-1,-1 0 0,1-1 1,-1 1-1,0-1 0,1 0 1,-1 0-1,1 0 0,-1 0 0,1 0 1,-1 0-1,1-1 0,-1 1 1,1-1-1,-1 0 0,1 0 1,-1 0-1,0 0 0,0 0 1,1 0-1,-1 0 0,0-1 1,0 1-1,0-1 0,0 0 1,-1 1-1,1-1 0,0 0 1,-1 0-1,1 0-72,4-7 100,0 0 1,0 0-1,-1-1 1,0 0-1,-1 0 1,0 0-1,-1 0 1,1 0 0,-2-1-1,0 0-100,-1 7-149,6-60 326,-13 34-1684,5 28 1118,1 0 0,-1 0 0,0 0 0,0 1 0,0-1 0,-1 0 0,1 1 0,0-1 0,-1 1 0,1 0 0,-1-1 0,1 1 0,-1 0 389,-4-5-5469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6.553"/>
    </inkml:context>
    <inkml:brush xml:id="br0">
      <inkml:brushProperty name="width" value="0.05" units="cm"/>
      <inkml:brushProperty name="height" value="0.05" units="cm"/>
      <inkml:brushProperty name="color" value="#E71224"/>
    </inkml:brush>
  </inkml:definitions>
  <inkml:trace contextRef="#ctx0" brushRef="#br0">166 0 11410,'0'0'2029,"0"0"-840,-6 15-54,-28 44-802,28-50-357,0 0-1,0 0 1,1 1-1,0 0 1,0 0-1,1 1 1,1-1-1,0 1 1,0-1-1,1 1 1,0 0-1,1 3 25,1-13-31,0 0 0,1 0-1,-1 0 1,0 0 0,1 0 0,-1 0 0,0 0-1,1 0 1,-1 0 0,1 0 0,0 0 0,-1 0-1,1 0 1,0 0 0,0 0 0,-1-1 0,1 1-1,0 0 1,0-1 0,0 1 0,0 0 0,0-1-1,0 1 1,0-1 0,1 1 31,35 11-159,-32-12 192,-1 1-1,0 0 0,0 1 1,0-1-1,0 1 0,0 0 1,0 0-1,2 2-32,-5-1 106,0 1 0,0 0 1,-1-1-1,1 1 0,-1 0 1,0 0-1,0-1 0,-1 1 0,1 0 1,-1 0-1,0-1 0,0 1 1,0 1-107,-7 8 16,0-1 0,-1-1 0,0 1 1,-1-1-1,0-1 0,-1 0 1,0 0-1,0-1 0,-1-1 1,-12 7-17,-10 10-913,28-23-1282,1-1-2514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6.972"/>
    </inkml:context>
    <inkml:brush xml:id="br0">
      <inkml:brushProperty name="width" value="0.05" units="cm"/>
      <inkml:brushProperty name="height" value="0.05" units="cm"/>
      <inkml:brushProperty name="color" value="#E71224"/>
    </inkml:brush>
  </inkml:definitions>
  <inkml:trace contextRef="#ctx0" brushRef="#br0">0 0 11570,'0'3'2537,"0"13"-1937,0 8-336,0 11 80,5 5-16,1 3-160,-1-3-8,-5-5-160,6-9 0,-6-7-760,5-16-1112,-5-3-2265,0 0-2232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7.335"/>
    </inkml:context>
    <inkml:brush xml:id="br0">
      <inkml:brushProperty name="width" value="0.05" units="cm"/>
      <inkml:brushProperty name="height" value="0.05" units="cm"/>
      <inkml:brushProperty name="color" value="#E71224"/>
    </inkml:brush>
  </inkml:definitions>
  <inkml:trace contextRef="#ctx0" brushRef="#br0">1 26 11090,'0'-1'190,"1"-1"0,0 1 0,0 0 0,-1 0 0,1 0 0,0 0 0,0 0 0,0 0-1,0 0 1,0 0 0,0 0 0,1 0 0,-1 0 0,0 1 0,0-1 0,1 0 0,-1 1 0,0-1-1,0 1 1,1 0 0,-1-1 0,1 1 0,-1 0 0,0 0 0,1 0 0,-1 0 0,1 0-190,48-5-352,-42 5 879,0-1-459,0 1 0,0 0 0,0 0-1,0 1 1,0 0 0,0 0 0,0 1 0,5 1-68,-8 0 30,1-1 0,-1 1 0,0 1 1,0-1-1,0 1 0,-1 0 0,1 0 0,-1 0 0,0 0 1,0 1-1,2 4-30,0-1 19,0 1 1,0 0 0,-1 0-1,-1 0 1,0 1-1,0 0 1,-1 0 0,0 0-1,0 0 1,-1 0-1,-1 0 1,0 1 0,0-1-1,-1 0 1,0 1-1,-1-1 1,0 3-20,-1-6 7,0-1 0,0 1 0,0-1 0,-1 0 0,0 0 0,0 0-1,0 0 1,-1 0 0,0 0 0,0-1 0,0 0 0,-1 0 0,0 0 0,0-1 0,0 1 0,0-1 0,-1 0-1,0-1 1,-4 3-7,-2 1-22,1-1 0,-2 0 0,1 0 0,-1-1 0,0-1 0,0 0 0,0-1 0,0 0 0,-9 0 22,-7-3-1299,20 0-5870,9 0 1864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7.683"/>
    </inkml:context>
    <inkml:brush xml:id="br0">
      <inkml:brushProperty name="width" value="0.05" units="cm"/>
      <inkml:brushProperty name="height" value="0.05" units="cm"/>
      <inkml:brushProperty name="color" value="#E71224"/>
    </inkml:brush>
  </inkml:definitions>
  <inkml:trace contextRef="#ctx0" brushRef="#br0">0 9 10610,'0'15'2813,"0"2"-2529,1 0-1,1-1 1,0 1-1,1 0 1,0-1 0,2 0-1,0 0 1,2 3-284,-5-14 3,0 0 0,0 0-1,1 0 1,0 0 0,0-1 0,0 0-1,0 1 1,1-1 0,-1 0 0,1-1 0,0 1-1,0-1 1,1 1 0,-1-1 0,1-1 0,-1 1-1,1 0 1,0-1 0,0 0 0,0 0 0,0-1-1,0 0 1,1 1 0,-1-2 0,0 1 0,1-1-1,0 1-2,-5-2-11,1 1 1,0-1-1,-1 0 0,1 1 0,-1-1 0,1 0 0,-1 0 0,1 0 0,-1 0 0,1 0 0,-1 0 0,0 0 0,0 0 1,0-1-1,0 1 0,0 0 0,0-1 0,0 1 0,0-1 0,0 1 0,0-1 0,-1 0 0,1 1 0,-1-1 0,1 0 0,-1 1 1,0-1-1,0 0 11,9-54 365,-9 51-326,3-24 33,-1 13-111,0-1 0,-1 0 0,-1 0-1,-1 1 1,0-1 0,-1 0 39,-5 6-705,-1 8-3487,7 3-117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8.021"/>
    </inkml:context>
    <inkml:brush xml:id="br0">
      <inkml:brushProperty name="width" value="0.05" units="cm"/>
      <inkml:brushProperty name="height" value="0.05" units="cm"/>
      <inkml:brushProperty name="color" value="#E71224"/>
    </inkml:brush>
  </inkml:definitions>
  <inkml:trace contextRef="#ctx0" brushRef="#br0">81 1 1688,'0'0'8167,"-4"0"-3568,-19 1-3099,20 2-1448,-1-1 0,1 0 0,0 1 0,0-1 0,0 1 0,0 0 0,0 0 0,1 1 0,-1-1-1,1 0 1,0 1 0,0-1 0,0 1 0,1 0 0,-1 0 0,1-1 0,0 1 0,0 0 0,0 0 0,0 0 0,1 3-52,-3 14 61,0 1 1,2 0-1,1 6-61,-1-23-6,1-1-1,0 0 1,0 0-1,1 1 1,-1-1-1,1 0 1,0 0 0,0 0-1,0 0 1,1 0-1,-1 0 1,1 0-1,0 0 1,0 0 0,0-1-1,3 3 7,-2-3-74,1-1 0,-1 0 0,1 1 0,0-1 0,-1-1 0,1 1 0,0-1 0,0 1 0,1-1 0,-1 0 0,0 0 0,0-1 0,0 1 0,1-1-1,-1 0 1,0 0 0,2-1 74,5 1-675,0-1-1,0 0 1,0-1-1,0 0 1,0 0 0,0-1-1,-1-1 1,1 0-1,-1 0 1,6-5 675,18-10-3720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08.406"/>
    </inkml:context>
    <inkml:brush xml:id="br0">
      <inkml:brushProperty name="width" value="0.05" units="cm"/>
      <inkml:brushProperty name="height" value="0.05" units="cm"/>
      <inkml:brushProperty name="color" value="#E71224"/>
    </inkml:brush>
  </inkml:definitions>
  <inkml:trace contextRef="#ctx0" brushRef="#br0">150 113 7674,'0'0'7153,"0"0"-6057,-5 6-463,5 7-193,0 6-208,0 2-160,0 3-72,0 5 48,0-2-48,0 0 0,0-6-408,0-7-689,-5-9-1343,-1-5-1897,6 0-3265</inkml:trace>
  <inkml:trace contextRef="#ctx0" brushRef="#br0" timeOffset="1">11 111 10274,'-10'-3'2801,"10"0"-929,0 3-592,0-3-871,10 1-345,17-1 16,5-5 288,11-3-208,0-2 136,5 0-184,0-1 24,0-2-136,-5 3-584,-17 5-3377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7.297"/>
    </inkml:context>
    <inkml:brush xml:id="br0">
      <inkml:brushProperty name="width" value="0.05" units="cm"/>
      <inkml:brushProperty name="height" value="0.05" units="cm"/>
      <inkml:brushProperty name="color" value="#E71224"/>
    </inkml:brush>
  </inkml:definitions>
  <inkml:trace contextRef="#ctx0" brushRef="#br0">32 0 5777,'0'0'2581,"0"0"-786,0 0-407,0 7 970,-4 51-600,-4-1 0,-5 18-1758,8-52-3105,3-19-3459,2-13 6344,0-1 1,1 1-1,0 0 0,0 0 1,1 0-1,0 0 1,1-1 219,-2 7 143,0 1 0,0-1 1,0 1-1,1 0 0,-1-1 0,0 1-8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7.611"/>
    </inkml:context>
    <inkml:brush xml:id="br0">
      <inkml:brushProperty name="width" value="0.05" units="cm"/>
      <inkml:brushProperty name="height" value="0.05" units="cm"/>
      <inkml:brushProperty name="color" value="#E71224"/>
    </inkml:brush>
  </inkml:definitions>
  <inkml:trace contextRef="#ctx0" brushRef="#br0">0 59 7114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5.883"/>
    </inkml:context>
    <inkml:brush xml:id="br0">
      <inkml:brushProperty name="width" value="0.1" units="cm"/>
      <inkml:brushProperty name="height" value="0.1" units="cm"/>
      <inkml:brushProperty name="color" value="#004F8B"/>
    </inkml:brush>
  </inkml:definitions>
  <inkml:trace contextRef="#ctx0" brushRef="#br0">1 0 7330,'66'105'1688,"-52"-84"-1028,-14-21-409,0 0-137,36-8-58,-28 6-115,1 1-1,-1 0 0,0 0 0,0 0 1,1 1-1,1 1 60,0-1-496,-4 0-875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0.895"/>
    </inkml:context>
    <inkml:brush xml:id="br0">
      <inkml:brushProperty name="width" value="0.05" units="cm"/>
      <inkml:brushProperty name="height" value="0.05" units="cm"/>
      <inkml:brushProperty name="color" value="#E71224"/>
    </inkml:brush>
  </inkml:definitions>
  <inkml:trace contextRef="#ctx0" brushRef="#br0">11 0 6225,'-2'66'10507,"-1"4"-8594,-3 77-3042,7-146 1123,-1 0 0,1 0 0,0 0 1,-1-1-1,1 1 0,0 0 0,0 0 0,-1-1 1,1 1-1,0 0 0,0-1 0,0 1 1,0-1-1,0 1 0,0-1 0,0 1 0,0-1 1,0 0-1,0 0 0,0 1 0,1-1 0,-1 0 1,0 0-1,0 0 0,0 0 0,0 0 1,0 0-1,0-1 6,46 1-119,-35 0 92,9-3 21,0-1 1,0-1-1,0 0 1,0-2-1,-1 0 1,0-1-1,0-1 1,5-5 5,-19 11-509,14-8-1209,-13 1-2818,-6 2-376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1.332"/>
    </inkml:context>
    <inkml:brush xml:id="br0">
      <inkml:brushProperty name="width" value="0.05" units="cm"/>
      <inkml:brushProperty name="height" value="0.05" units="cm"/>
      <inkml:brushProperty name="color" value="#E71224"/>
    </inkml:brush>
  </inkml:definitions>
  <inkml:trace contextRef="#ctx0" brushRef="#br0">2 52 5233,'0'0'5553,"0"0"-3210,0 0-1292,0 12 327,0 11-1217,-1-12-88,1 1 0,0 0 1,1 0-1,0 0 0,1 0 0,0 0 1,2 2-74,-4-11-21,2-1 0,-1 0 0,0 1 0,0-1 0,1 0 0,-1 1 0,1-1 0,0 0 1,-1 0-1,1 0 0,0-1 0,0 1 0,0 0 0,1-1 0,-1 1 0,0-1 1,1 0-1,-1 0 0,1 0 0,-1 0 0,1 0 0,-1 0 0,1-1 0,-1 1 0,1-1 1,0 0-1,-1 0 0,1 0 0,0 0 0,-1 0 0,1-1 0,0 1 0,-1-1 1,1 1-1,1-2 21,0 1 4,0 0 0,1 0 1,-1-1-1,0 0 1,0 0-1,0 0 0,0 0 1,-1-1-1,1 1 1,0-1-1,-1 0 0,0 0 1,0-1-1,0 1 1,0-1-1,0 1 0,-1-1 1,1 0-1,-1 0 1,0 0-1,1-3-4,1-4 93,0 1 1,-1-1-1,0 0 1,-1 0-1,0 0 1,-1 0-1,0 0 1,-1-4-94,0 13 10,-1-1 1,1 1 0,-1 0-1,0 0 1,1 0 0,-1 0-1,0 0 1,0 0-1,-1 0 1,1 0 0,0 0-1,-1 0 1,1 1 0,-1-1-1,1 0 1,-1 1-1,0-1 1,1 1 0,-1 0-1,0 0 1,0 0 0,0 0-1,0 0 1,0 0-1,0 0 1,-1 0 0,1 1-1,0-1 1,-1 1-11,-9-3-399,1 1 0,-1 0 1,1 1-1,-1 0 0,-3 1 399,10 1-2179,0 6-1487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1.865"/>
    </inkml:context>
    <inkml:brush xml:id="br0">
      <inkml:brushProperty name="width" value="0.05" units="cm"/>
      <inkml:brushProperty name="height" value="0.05" units="cm"/>
      <inkml:brushProperty name="color" value="#E71224"/>
    </inkml:brush>
  </inkml:definitions>
  <inkml:trace contextRef="#ctx0" brushRef="#br0">0 57 8698,'6'4'2678,"-2"1"-2328,-1 1 0,1-1 1,-2 0-1,1 1 0,-1 0 1,1-1-1,-2 1 0,1 0 1,-1 0-1,1 0 1,-2 0-1,1 1 0,-1 1-350,0-3 67,1 1 0,-1-1 0,1 1 0,0-1 0,0 0 0,0 0-1,1 1 1,0-1 0,0 0 0,0 0 0,0 0 0,1-1 0,0 1 0,0 0 0,1-1 0,-1 0-1,1 0 1,1 2-67,-3-5-43,0 0-1,-1 0 1,1 0-1,0 0 1,0 0-1,0-1 0,0 1 1,0 0-1,0-1 1,0 0-1,0 1 1,0-1-1,0 0 1,0 0-1,0 0 0,0 0 1,0-1-1,0 1 1,0 0-1,0-1 1,0 1-1,0-1 1,1 0 43,3-3-54,1 1 1,-1-2-1,0 1 1,0-1-1,5-4 54,-8 5-5,1 1 1,0-1-1,-1 1 0,1 0 0,0 0 0,0 1 1,1-1-1,-1 1 0,0 0 0,1 0 0,0 1 1,-1-1-1,1 1 0,4-1 5,40 12 121,-44-8-116,1 0-1,0-1 1,0 1-1,0-1 1,0-1-1,0 1 1,3-1-5,-7 0 17,1-1 0,-1 1 0,1-1 0,-1 0 0,0 1 0,1-1 0,-1 0 0,0-1 0,1 1 0,-1 0 0,0-1 0,0 1 0,0-1 1,0 1-1,-1-1 0,1 0 0,0 0 0,-1 0 0,1 0 0,-1 0 0,1-1-17,2-2 104,-1-2 1,1 1 0,-1 0-1,0-1 1,0 1 0,-1-1-1,0 0 1,0 0 0,-1 0-1,0 0 1,0 0 0,0-6-105,-1 9 18,-1 1 1,1 0 0,-1 0-1,1 0 1,-1 0 0,0-1 0,0 1-1,0 0 1,-1 1 0,1-1-1,-1 0 1,0 0 0,0 0-1,1 1 1,-2-1 0,1 1-1,0 0 1,0 0 0,-1 0-1,1 0 1,-1 0 0,0 0-1,0 0 1,0 1 0,1-1 0,-1 1-1,0 0 1,-3-1-19,0 0-2,5 2-8605,1 0 1985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2.916"/>
    </inkml:context>
    <inkml:brush xml:id="br0">
      <inkml:brushProperty name="width" value="0.05" units="cm"/>
      <inkml:brushProperty name="height" value="0.05" units="cm"/>
      <inkml:brushProperty name="color" value="#E71224"/>
    </inkml:brush>
  </inkml:definitions>
  <inkml:trace contextRef="#ctx0" brushRef="#br0">11 8 7434,'0'-7'5752,"-1"9"-2420,-1 22-1639,0 41-2134,-4 138 35,6-201-402,0-2-761,0-8-2813,0-13 2346,0 17 899,0-17-2966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3.246"/>
    </inkml:context>
    <inkml:brush xml:id="br0">
      <inkml:brushProperty name="width" value="0.05" units="cm"/>
      <inkml:brushProperty name="height" value="0.05" units="cm"/>
      <inkml:brushProperty name="color" value="#E71224"/>
    </inkml:brush>
  </inkml:definitions>
  <inkml:trace contextRef="#ctx0" brushRef="#br0">0 64 3697,'0'0'2552,"6"-2"-463,-1-1-689,0-2-184,6-1-151,0 1-1,5-3-432,-5 0-360,-1 0-112,1 3-112,-6-1-48,11 1-1176,-10 2-1289,-1 3-2464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3.564"/>
    </inkml:context>
    <inkml:brush xml:id="br0">
      <inkml:brushProperty name="width" value="0.05" units="cm"/>
      <inkml:brushProperty name="height" value="0.05" units="cm"/>
      <inkml:brushProperty name="color" value="#E71224"/>
    </inkml:brush>
  </inkml:definitions>
  <inkml:trace contextRef="#ctx0" brushRef="#br0">0 0 7746,'0'0'4193,"0"0"-2793,0 0-416,0 0-224,0 3-352,0 13 48,6 11-32,-6 5-7,0 2-113,0 4 40,0-3-296,0-3 104,0-3-152,0-5-192,5-3-536,6-7-753,-6-6-2552,6-5-496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3.897"/>
    </inkml:context>
    <inkml:brush xml:id="br0">
      <inkml:brushProperty name="width" value="0.05" units="cm"/>
      <inkml:brushProperty name="height" value="0.05" units="cm"/>
      <inkml:brushProperty name="color" value="#E71224"/>
    </inkml:brush>
  </inkml:definitions>
  <inkml:trace contextRef="#ctx0" brushRef="#br0">12 0 7314,'0'0'4056,"0"0"-2431,0 0-225,0 0-344,0 0-552,0 0-176,0 11 97,0 8 39,0 8-312,0 2 80,-6 0-224,6 1 56,-5-6-64,5-3-168,0-2-728,0-6-2025,0-7-2848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4.251"/>
    </inkml:context>
    <inkml:brush xml:id="br0">
      <inkml:brushProperty name="width" value="0.05" units="cm"/>
      <inkml:brushProperty name="height" value="0.05" units="cm"/>
      <inkml:brushProperty name="color" value="#E71224"/>
    </inkml:brush>
  </inkml:definitions>
  <inkml:trace contextRef="#ctx0" brushRef="#br0">28 1 10378,'0'0'2445,"0"0"-1333,0 0-561,0 0 16,0 27 1261,-1-14-1595,-1 0 1,0 0-1,0-1 1,-5 13-234,4-12 17,0 0 0,0 0 0,1 0-1,0 13-16,2-22-9,-1 0-1,2 0 1,-1-1-1,0 1 1,1 0-1,-1-1 0,1 1 1,0 0-1,0-1 1,1 1-1,-1-1 1,1 0-1,2 4 10,-3-5-22,1 0 0,1-1 0,-1 1 1,0 0-1,0-1 0,0 0 0,1 1 0,-1-1 0,1 0 1,-1 0-1,1 0 0,0-1 0,-1 1 0,1-1 0,0 1 0,-1-1 1,1 0-1,0 0 0,-1 0 0,2 0 22,5 0-75,1 0-1,-1-1 1,1 0-1,-1 0 1,0-1-1,0 0 1,1-1-1,-1 0 1,-1 0 0,1-1-1,-1 0 1,1-1-1,0-1 76,-3 2-613,-1 0-1,1-1 0,-1 0 1,-1 0-1,1 0 1,-1-1-1,2-2 614,1-6-4971</inkml:trace>
  <inkml:trace contextRef="#ctx0" brushRef="#br0" timeOffset="1">172 121 10570,'0'0'3548,"0"0"-2240,0 0-948,0 0-125,0 0-166,10 27 1402,1 3-1180,2 5-654,-10-15-5678,-3-20-694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4.682"/>
    </inkml:context>
    <inkml:brush xml:id="br0">
      <inkml:brushProperty name="width" value="0.05" units="cm"/>
      <inkml:brushProperty name="height" value="0.05" units="cm"/>
      <inkml:brushProperty name="color" value="#E71224"/>
    </inkml:brush>
  </inkml:definitions>
  <inkml:trace contextRef="#ctx0" brushRef="#br0">0 0 9266,'0'0'2546,"0"0"-1370,0 0-696,0 17 644,0 115 1506,0-44-4293,0-87-713,0-2-3032,0-7 2694,0-7-43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5.036"/>
    </inkml:context>
    <inkml:brush xml:id="br0">
      <inkml:brushProperty name="width" value="0.05" units="cm"/>
      <inkml:brushProperty name="height" value="0.05" units="cm"/>
      <inkml:brushProperty name="color" value="#E71224"/>
    </inkml:brush>
  </inkml:definitions>
  <inkml:trace contextRef="#ctx0" brushRef="#br0">0 0 2537,'11'144'2744,"-5"-149"-423,-1 2-409,0-5-352,1 3-175,4-3-489,6 0-320,0-3-440,0 1 160,0-1-296,6-2-352,-12 2-1744,-4 3-2369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6.231"/>
    </inkml:context>
    <inkml:brush xml:id="br0">
      <inkml:brushProperty name="width" value="0.1" units="cm"/>
      <inkml:brushProperty name="height" value="0.1" units="cm"/>
      <inkml:brushProperty name="color" value="#004F8B"/>
    </inkml:brush>
  </inkml:definitions>
  <inkml:trace contextRef="#ctx0" brushRef="#br0">1 4 7314,'5'0'2240,"6"0"-1568,-1 0 24,1 0 641,5 0-505,5 0-128,-5-3-416,6 3-64,-11 0-208,5 0-16,-11 0-1360,-5 0-3785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5.389"/>
    </inkml:context>
    <inkml:brush xml:id="br0">
      <inkml:brushProperty name="width" value="0.05" units="cm"/>
      <inkml:brushProperty name="height" value="0.05" units="cm"/>
      <inkml:brushProperty name="color" value="#E71224"/>
    </inkml:brush>
  </inkml:definitions>
  <inkml:trace contextRef="#ctx0" brushRef="#br0">6 0 6633,'0'0'5874,"0"0"-4074,0 0-760,0 0-56,0 0-319,0 0-513,0 17 152,0 7 160,0 8-8,0 8-88,0 3-232,0-3 40,-6 0-168,6-3-16,0 1-112,0 7-576,0-8-968,0-4-5682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7.364"/>
    </inkml:context>
    <inkml:brush xml:id="br0">
      <inkml:brushProperty name="width" value="0.05" units="cm"/>
      <inkml:brushProperty name="height" value="0.05" units="cm"/>
      <inkml:brushProperty name="color" value="#E71224"/>
    </inkml:brush>
  </inkml:definitions>
  <inkml:trace contextRef="#ctx0" brushRef="#br0">44 0 10850,'0'0'2233,"0"3"-1233,0 13-568,0 3-112,0 7-312,0 6 152,0 3-144,-6 0 64,1-6-16,-6-5-56,11-2-16,-5-9-296,0-5-664,-1-8-1072,1 0-305,5 0-2928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7.750"/>
    </inkml:context>
    <inkml:brush xml:id="br0">
      <inkml:brushProperty name="width" value="0.05" units="cm"/>
      <inkml:brushProperty name="height" value="0.05" units="cm"/>
      <inkml:brushProperty name="color" value="#E71224"/>
    </inkml:brush>
  </inkml:definitions>
  <inkml:trace contextRef="#ctx0" brushRef="#br0">1 102 1064,'0'-1'257,"0"1"0,0 0-1,0-1 1,0 1 0,0-1 0,0 1-1,0-1 1,0 1 0,0 0-1,0-1 1,0 1 0,0-1 0,0 1-1,0 0 1,0-1 0,1 1-1,-1-1 1,0 1 0,0 0 0,0-1-1,1 1 1,-1 0 0,0-1-1,1 1 1,-1 0 0,0 0 0,1-1-1,-1 1 1,0 0 0,1 0-1,-1-1 1,0 1 0,1 0 0,-1 0-1,1 0 1,-1 0-257,17 6 1882,12 22-1509,3 23 400,-25-37-621,1 0 0,0-1-1,1 0 1,0 0 0,1-1-1,1-1 1,0 1-1,1-2 1,4 4-152,-15-13-2,0 0 1,-1-1-1,1 1 0,0-1 0,-1 0 0,1 1 0,0-1 1,0 1-1,0-1 0,-1 0 0,1 0 0,0 1 0,0-1 1,0 0-1,0 0 0,0 0 0,-1 0 0,1 0 1,0 0-1,0 0 0,0 0 0,0 0 0,0-1 0,-1 1 1,1 0-1,0 0 0,0-1 0,0 1 0,-1-1 2,2 0 14,-1 0 0,0-1 0,0 1 0,0 0 0,0-1 0,0 1 0,-1-1 0,1 1 0,0-1 0,-1 0 0,1 1 0,-1-1 0,1 0 0,-1 0-14,3-64 476,-3 57-459,0-158 458,-1 165-529,1 1 1,0 0-1,1-1 1,-1 1-1,0-1 0,0 1 1,1-1-1,-1 1 0,0 0 1,1-1-1,0 1 1,-1 0-1,1-1 0,0 1 1,0 0-1,-1 0 0,1-1 1,0 1-1,0 0 0,0 0 1,1 0 53,27-8-5107,-17 8 723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8.098"/>
    </inkml:context>
    <inkml:brush xml:id="br0">
      <inkml:brushProperty name="width" value="0.05" units="cm"/>
      <inkml:brushProperty name="height" value="0.05" units="cm"/>
      <inkml:brushProperty name="color" value="#E71224"/>
    </inkml:brush>
  </inkml:definitions>
  <inkml:trace contextRef="#ctx0" brushRef="#br0">1 1 7730,'0'8'2440,"0"10"-1600,0 9-248,0 8-95,0 2-33,0 3 8,0 0-232,0-5 40,0-5-264,0-9-16,0-8-1216,0-13-1033,5 0-559,-5 0-2746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8.451"/>
    </inkml:context>
    <inkml:brush xml:id="br0">
      <inkml:brushProperty name="width" value="0.05" units="cm"/>
      <inkml:brushProperty name="height" value="0.05" units="cm"/>
      <inkml:brushProperty name="color" value="#E71224"/>
    </inkml:brush>
  </inkml:definitions>
  <inkml:trace contextRef="#ctx0" brushRef="#br0">0 40 8562,'0'-2'2280,"0"-4"-1560,6 1-311,10-1-113,0 1 256,0-3-272,5 5-64,-5-2-152,0 5-64,-5 0-400,-11 0-1297,0 16-231,0 3-441</inkml:trace>
  <inkml:trace contextRef="#ctx0" brushRef="#br0" timeOffset="1">0 40 7794,'22'155'784,"-6"-155"-528,0 0 136,0 0-192,0 0-136,-5 0-64,-1 3-984,-10 2-1137,0 3-2760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8.783"/>
    </inkml:context>
    <inkml:brush xml:id="br0">
      <inkml:brushProperty name="width" value="0.05" units="cm"/>
      <inkml:brushProperty name="height" value="0.05" units="cm"/>
      <inkml:brushProperty name="color" value="#E71224"/>
    </inkml:brush>
  </inkml:definitions>
  <inkml:trace contextRef="#ctx0" brushRef="#br0">1 0 4585,'11'0'936,"-1"3"-488,-4 0 40,10-1-176,0 1-184,0 0 81,-5-3 31,5 2 8,-6-2-16,6 0-232,6 0-112,-12 0-2593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9.152"/>
    </inkml:context>
    <inkml:brush xml:id="br0">
      <inkml:brushProperty name="width" value="0.05" units="cm"/>
      <inkml:brushProperty name="height" value="0.05" units="cm"/>
      <inkml:brushProperty name="color" value="#E71224"/>
    </inkml:brush>
  </inkml:definitions>
  <inkml:trace contextRef="#ctx0" brushRef="#br0">6 1 9170,'-2'44'2712,"0"-27"-2479,1 1 0,1-1 0,0 0 0,3 12-233,-3-25 10,1 0-1,0 0 0,0 0 1,0 0-1,1 0 0,-1 0 0,1-1 1,0 1-1,0-1 0,0 1 1,1-1-1,-1 1 0,1-1 0,0 0 1,0 0-1,0-1 0,0 1 1,0 0-1,0-1 0,1 0 0,1 1-9,-3-2 87,1 1-1,-1-1 0,1 0 1,-1 0-1,1-1 0,-1 1 1,1-1-1,0 1 0,-1-1 1,1 0-1,0 0 0,-1 0 1,1 0-1,-1 0 1,1 0-1,0-1 0,-1 0 1,1 1-1,-1-1 0,1 0 1,1-1-87,-1 0 68,1-1 1,0 1-1,-1-1 1,1 0-1,-1 0 1,0 0-1,0-1 1,-1 1-1,1-1 1,-1 0-1,1 1 1,0-3-69,2-5-23,0 0 0,-1 0 0,0 0 0,-1-1 0,0 0 0,0 0 0,-2 1 0,1-1 0,-2-3 23,0 15-1279,1 0-2253,3 0 895,-3 0-2840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9.476"/>
    </inkml:context>
    <inkml:brush xml:id="br0">
      <inkml:brushProperty name="width" value="0.05" units="cm"/>
      <inkml:brushProperty name="height" value="0.05" units="cm"/>
      <inkml:brushProperty name="color" value="#E71224"/>
    </inkml:brush>
  </inkml:definitions>
  <inkml:trace contextRef="#ctx0" brushRef="#br0">0 1 10410,'6'0'2169,"-1"0"-1761,1 10-216,-1 9 776,0 2-504,1 4-104,-6 1-240,0-2-120,0 0-176,0-2-1632,0-12-2337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29.822"/>
    </inkml:context>
    <inkml:brush xml:id="br0">
      <inkml:brushProperty name="width" value="0.05" units="cm"/>
      <inkml:brushProperty name="height" value="0.05" units="cm"/>
      <inkml:brushProperty name="color" value="#E71224"/>
    </inkml:brush>
  </inkml:definitions>
  <inkml:trace contextRef="#ctx0" brushRef="#br0">80 86 9626,'-80'-86'4161,"80"86"-3969,0 0-128,11 0-64,5 0 72,5 0 248,1 0-312,-1 0 248,1 0-128,4 0-128,1 0-24,-6 3-2216,-5 5-2825</inkml:trace>
  <inkml:trace contextRef="#ctx0" brushRef="#br0" timeOffset="1">305 72 11290,'0'11'2809,"0"2"-2241,0 3-304,5 6-184,1 2 48,-6 0-120,0 0 0,0 0-8,0-5-408,0-6-1888,0-8-2161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30.189"/>
    </inkml:context>
    <inkml:brush xml:id="br0">
      <inkml:brushProperty name="width" value="0.05" units="cm"/>
      <inkml:brushProperty name="height" value="0.05" units="cm"/>
      <inkml:brushProperty name="color" value="#E71224"/>
    </inkml:brush>
  </inkml:definitions>
  <inkml:trace contextRef="#ctx0" brushRef="#br0">0 40 10434,'17'-1'856,"-1"-1"0,0 0 0,-1-1 0,1-1 0,9-4-856,-10 3 403,1 1 0,-1 0 0,1 1 0,0 1 0,9 0-403,-24 27 503,-1-20-484,-1 0 1,0 1 0,0-1 0,0 0 0,-1 0-1,1 1 1,-1-1 0,-1 0 0,1-1-1,-1 1 1,1 0 0,-1-1 0,-1 1-1,1-1 1,-1 1-20,-11 10-26,0 0 0,-1-1-1,-5 3 27,4-3 16,17-14-28,-1 0 1,1 1-1,-1-1 0,1 0 0,-1 0 1,1 1-1,0-1 0,-1 1 0,1-1 1,-1 0-1,1 1 0,0-1 0,0 1 1,-1-1-1,1 1 0,0-1 0,0 1 1,-1-1-1,1 1 0,0-1 0,0 1 1,0-1-1,0 1 0,0-1 0,0 1 1,0-1-1,0 1 0,0-1 0,0 1 1,0 0-1,0-1 0,0 1 1,0-1-1,0 1 0,1-1 0,-1 1 1,0-1-1,0 1 0,1-1 0,-1 1 1,0-1-1,1 0 0,-1 1 0,0-1 1,1 1-1,-1-1 0,1 0 0,-1 1 1,0-1-1,1 0 0,-1 0 0,1 1 1,-1-1-1,1 0 0,-1 0 0,1 1 12,37 10-150,-30-8 113,51 17 227,1 2-514,-18-14-3261,-27-8-2178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7.233"/>
    </inkml:context>
    <inkml:brush xml:id="br0">
      <inkml:brushProperty name="width" value="0.1" units="cm"/>
      <inkml:brushProperty name="height" value="0.1" units="cm"/>
      <inkml:brushProperty name="color" value="#004F8B"/>
    </inkml:brush>
  </inkml:definitions>
  <inkml:trace contextRef="#ctx0" brushRef="#br0">162 1 7418,'-7'-1'8240,"-24"2"-7156,25 4-1045,-1 0 0,1 1 1,0 0-1,1 0 0,-1 0 0,1 1 0,0-1 0,1 1 0,0 1 0,-1 0-39,-6 14 4,1 0-1,1 0 1,1 1-4,0 8-28,2 0 0,1 0 0,1 1 1,2-1-1,1 1 0,2 11 28,-1-31-150,1-1 1,0 0-1,1 1 1,1-1-1,0 0 0,0 0 1,1 0-1,1-1 1,4 10 149,33 51-5074,-19-37 30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36.813"/>
    </inkml:context>
    <inkml:brush xml:id="br0">
      <inkml:brushProperty name="width" value="0.05" units="cm"/>
      <inkml:brushProperty name="height" value="0.05" units="cm"/>
      <inkml:brushProperty name="color" value="#E71224"/>
    </inkml:brush>
  </inkml:definitions>
  <inkml:trace contextRef="#ctx0" brushRef="#br0">0 280 6361,'0'0'1395,"0"0"-653,0 0-377,0 0-61,0 0 68,0 0 271,0 0 329,0 0 66,0 0-175,0 0-224,0 0-118,0 0-101,0 0-72,0 0-85,0 0-27,0 0-55,0 0 29,0 0 2,0 0 8,0 0 7,0 0-79,8-16 90,59-136 56,-52 123-321,-13 22 8,1 0 0,0 0-1,1 1 1,0-1 0,0 1 0,0 0 0,1 0 0,-1 0 0,1 1-1,1-1 1,4-3 19,-9 9-33,0-1 0,0 0 0,0 1-1,0 0 1,0-1 0,0 1 0,1-1-1,-1 1 1,0 0 0,0 0 0,0 0-1,0 0 1,1 0 0,-1 0 0,0 0-1,0 0 1,0 0 0,1 1 0,-1-1-1,0 0 1,0 1 0,0-1 0,0 1 0,0-1-1,0 1 1,0-1 0,0 1 0,1 1 33,0 0-45,0 0 0,0 1 0,0 0 0,-1-1 0,1 1 0,-1 0 0,1 0 0,-1 0 1,0 0-1,0 0 0,0 1 45,2 11-55,-1 1 0,0-1 0,-1 0 0,0 8 55,-1 5 27,1-8-18,-1 0 1,-1 0-1,-1-1 0,0 1 0,-2 0 1,-4 13-10,9-33-28,-1 0 0,0 1 1,0-1-1,0 0 1,0 0-1,0 1 0,0-1 1,0 0-1,0 0 1,0 0-1,0 1 0,0-1 1,0 0-1,0 0 1,-1 0-1,1 1 0,0-1 1,0 0-1,0 0 1,0 0-1,0 1 0,0-1 1,0 0-1,-1 0 1,1 0-1,0 0 0,0 1 1,0-1-1,0 0 1,-1 0-1,1 0 0,0 0 1,0 0-1,0 0 1,-1 0-1,1 1 0,0-1 1,0 0-1,-1 0 1,1 0-1,0 0 0,0 0 1,0 0-1,-1 0 1,1 0-1,0 0 0,0 0 1,0 0-1,-1 0 1,1-1 27,-6-12-2058,2-22-3549,4 24 3297,0 1-116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37.146"/>
    </inkml:context>
    <inkml:brush xml:id="br0">
      <inkml:brushProperty name="width" value="0.05" units="cm"/>
      <inkml:brushProperty name="height" value="0.05" units="cm"/>
      <inkml:brushProperty name="color" value="#E71224"/>
    </inkml:brush>
  </inkml:definitions>
  <inkml:trace contextRef="#ctx0" brushRef="#br0">92 37 288,'0'-1'392,"0"-1"0,0 1 0,0-1 0,0 1 0,0 0-1,0-1 1,0 1 0,0-1 0,-1 1 0,1 0 0,-1-1 0,1 1 0,-1 0 0,1-1-1,-1 1 1,0 0 0,1 0 0,-1 0 0,0 0 0,0 0 0,0-1 0,0 1 0,0 1-1,-1-2-391,-1 1 805,0 0-1,0 0 0,0 1 0,0-1 0,0 1 0,0 0 0,0 0 1,0 0-1,0 0 0,-1 1-804,-14-1-1142,5 0-1082,5 0-4297,3 0-911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37.738"/>
    </inkml:context>
    <inkml:brush xml:id="br0">
      <inkml:brushProperty name="width" value="0.05" units="cm"/>
      <inkml:brushProperty name="height" value="0.05" units="cm"/>
      <inkml:brushProperty name="color" value="#E71224"/>
    </inkml:brush>
  </inkml:definitions>
  <inkml:trace contextRef="#ctx0" brushRef="#br0">21 0 7658,'0'0'2608,"0"0"-935,0 0-676,0 0-343,0 0-184,0 7 769,1 45-399,-4 1 1,-1-1-1,-4 5-840,5-34-49,1 1 1,0-1-1,2 4 49,36-27-196,64-5-4127,-86 5-3375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0.803"/>
    </inkml:context>
    <inkml:brush xml:id="br0">
      <inkml:brushProperty name="width" value="0.05" units="cm"/>
      <inkml:brushProperty name="height" value="0.05" units="cm"/>
      <inkml:brushProperty name="color" value="#E71224"/>
    </inkml:brush>
  </inkml:definitions>
  <inkml:trace contextRef="#ctx0" brushRef="#br0">43 1 10002,'-1'0'6828,"-3"9"-5905,2 43-108,-7 35-815,4-44-526,1 0 0,2-1 0,3 5 526,-12-67-7327,6-3 2321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1.149"/>
    </inkml:context>
    <inkml:brush xml:id="br0">
      <inkml:brushProperty name="width" value="0.05" units="cm"/>
      <inkml:brushProperty name="height" value="0.05" units="cm"/>
      <inkml:brushProperty name="color" value="#E71224"/>
    </inkml:brush>
  </inkml:definitions>
  <inkml:trace contextRef="#ctx0" brushRef="#br0">18 73 7009,'-13'-10'4705,"8"5"-1289,24 1-3097,-10 2-129,82-14 950,1 5 0,67 0-1140,-86 6-283,-43-1-5536,-25 4 499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1.481"/>
    </inkml:context>
    <inkml:brush xml:id="br0">
      <inkml:brushProperty name="width" value="0.05" units="cm"/>
      <inkml:brushProperty name="height" value="0.05" units="cm"/>
      <inkml:brushProperty name="color" value="#E71224"/>
    </inkml:brush>
  </inkml:definitions>
  <inkml:trace contextRef="#ctx0" brushRef="#br0">1 1 11514,'0'5'2041,"0"0"-1097,0 9-288,0 4-448,0 6-88,0 9-112,0 4 144,0-8-72,0 3 24,0-7-104,0-9-424,0-11-1248,5-5-2945,-5 0-3305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1.906"/>
    </inkml:context>
    <inkml:brush xml:id="br0">
      <inkml:brushProperty name="width" value="0.05" units="cm"/>
      <inkml:brushProperty name="height" value="0.05" units="cm"/>
      <inkml:brushProperty name="color" value="#E71224"/>
    </inkml:brush>
  </inkml:definitions>
  <inkml:trace contextRef="#ctx0" brushRef="#br0">0 27 6369,'3'-1'3713,"20"-3"-3031,27-4 2031,-20 2-678,1 2-1,30 0-2034,-60 6 2,0-1 0,-1 0 0,1 1 0,0-1 0,-1 1 0,1-1-1,-1 0 1,1 1 0,-1-1 0,0 1 0,0-1 0,1 1 0,-1 0 0,0-1-1,0 1 1,-1-1 0,1 1 0,0-1 0,0 1 0,-1-1 0,1 1-1,-1-1 1,1 0 0,-1 1 0,0 0-2,-7 6-98,1 1 0,-2-1 1,1-1-1,-1 0 0,0 0 0,0-1 0,-1 0 1,0 0-1,-5 1 98,0 1-68,0 1 0,0 1 0,1 0 0,0 1 68,13-11-8,0 1-1,1-1 1,-1 0-1,0 1 1,0-1 0,1 1-1,-1 0 1,0-1 0,0 1-1,1 0 1,-1-1 0,1 1-1,-1 0 1,1 0 0,-1-1-1,1 1 1,-1 0 0,1 0-1,0 0 1,-1 0 0,1-1-1,0 1 1,0 0 0,0 0-1,0 0 1,0 0 0,0 0-1,0 0 1,0 0 0,0 0-1,0 0 1,0 0 0,0-1-1,1 1 1,-1 0 0,0 0-1,1 0 1,-1 0-1,1 0 1,-1-1 0,1 1-1,-1 0 1,1 0 0,-1-1-1,1 1 1,0-1 0,-1 1-1,1 0 1,0-1 0,0 1-1,0-1 1,-1 1 0,1-1-1,0 0 1,1 1 8,7 3-22,1-1-1,-1 0 1,1-1-1,0 1 1,2-1 22,1 0 151,17 4 53,-14-3 66,0 1 0,0 0 0,0 1 1,8 4-271,-18-6-76,0 0 0,-1 0 1,1 1-1,-1 0 1,0 0-1,0 0 1,-1 0-1,1 1 0,-1 0 1,0 0-1,0 0 1,0 0-1,-1 1 0,0 0 76,7 7-2219,0-5-2610,-4-3-2874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2.508"/>
    </inkml:context>
    <inkml:brush xml:id="br0">
      <inkml:brushProperty name="width" value="0.05" units="cm"/>
      <inkml:brushProperty name="height" value="0.05" units="cm"/>
      <inkml:brushProperty name="color" value="#E71224"/>
    </inkml:brush>
  </inkml:definitions>
  <inkml:trace contextRef="#ctx0" brushRef="#br0">20 111 9186,'0'0'2272,"0"24"166,1-5-2226,0-14-154,-1 0 0,1 0 1,-1 0-1,0-1 0,0 1 1,-1 0-1,1 0 0,-1-1 0,0 1 1,-1 0-1,1-1 0,-1 1 1,0-1-1,0 1 0,0-1 1,-2 3-59,3-7-26,0-11-379,-1-1-1,2 0 1,-1 0-1,2 0 1,0-10 405,1-14-275,-2 25 269,1 0-1,0-1 0,0 1 1,1 0-1,0 0 0,2-4 7,-3 13 0,-1 0 0,1 1-1,-1-1 1,1 0 0,0 0-1,0 0 1,0 1 0,0-1-1,0 1 1,0-1 0,0 1-1,0-1 1,0 1-1,1-1 1,-1 1 0,1 0-1,-1 0 1,1 0 0,-1 0-1,1 0 1,0 0 0,0 0-1,-1 1 1,1-1 0,0 0-1,0 1 1,0 0 0,-1-1-1,1 1 1,0 0 0,0 0-1,0 0 1,0 0-1,0 0 1,0 0 0,0 1-1,-1-1 1,1 1 0,0-1-1,0 1 1,0 0 0,0 0 0,1 1 9,1 0 0,-1 0 0,0 0 0,0 1 0,0-1 0,-1 1 0,1 0 0,-1 0 0,1 0 0,-1 0 0,0 0 0,0 0 0,0 1 0,-1-1 0,1 1-9,21 58-11,-16-41 1,-1-4 14,-1 0 0,0 1 0,-1 0 0,-1 0 0,0 14-4,-3-31 83,0-1 113,-11-11 100,-1 0-58,0 1 0,-1 0 1,0 1-1,0 1 0,-1 0 0,0 1 0,0 0 0,-1 1 0,-8-2-238,16 8 196,-1-1-695,6 1-2590,2 0-620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3.094"/>
    </inkml:context>
    <inkml:brush xml:id="br0">
      <inkml:brushProperty name="width" value="0.05" units="cm"/>
      <inkml:brushProperty name="height" value="0.05" units="cm"/>
      <inkml:brushProperty name="color" value="#E71224"/>
    </inkml:brush>
  </inkml:definitions>
  <inkml:trace contextRef="#ctx0" brushRef="#br0">22 118 7874,'0'15'2175,"1"0"-1373,-1 1 0,-1-1 0,-1 1 0,0-1 0,0 1 0,-4 6-802,4-24 501,-2-12-421,1-17-119,3 21 42,-1 3-5,1 0 1,0 0-1,1 0 0,0 1 0,0-1 0,0 0 0,2-3 2,-2 8-3,0 0-1,0 0 1,0 0 0,0 1-1,0-1 1,0 1 0,1-1 0,-1 1-1,0-1 1,1 1 0,-1 0-1,1 0 1,0 0 0,-1 0-1,1 0 1,0 0 0,0 0 0,0 0-1,0 1 1,0-1 0,-1 1-1,1-1 1,0 1 0,0 0-1,0 0 1,0 0 0,0 0 0,2 0 3,2 1 4,-1 0 0,1 1 0,-1 0 0,0 0 0,0 0 0,1 0 0,-1 1 1,-1 0-1,1 0 0,0 0 0,-1 1 0,0 0 0,1-1 0,-1 2 0,-1-1 1,1 0-1,-1 1 0,2 2-4,2 2 13,1-1 1,0 1-1,1-2 1,-1 1-1,1-1-13,-6-5 11,0-1-1,0 1 0,0 0 1,0-1-1,0 0 0,0 0 1,0 0-1,1 0 1,-1 0-1,0-1 0,1 1 1,-1-1-1,0 0 0,1 0 1,-1 0-1,0-1 1,0 1-1,1-1 0,-1 0-10,-1 1 23,-1-1 0,0 0 0,1 0 0,-1 0 0,0 0-1,0 0 1,0 0 0,0 0 0,0 0 0,0-1 0,0 1 0,0 0-1,0 0 1,-1-1 0,1 1 0,0-1 0,-1 1 0,0-1-1,1 1 1,-1-1 0,0 1 0,1-1 0,-1 1 0,0-2-23,2-44 304,-2 39-292,0 0 14,0 0 0,-1 0 1,0 0-1,0 1 0,0-1 1,-1 0-1,0 0 0,-1 1 1,0 0-1,0-1 1,0 1-1,-1 0 0,-3-5-26,0-4-662,8 8-4656,4 7 1165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3.495"/>
    </inkml:context>
    <inkml:brush xml:id="br0">
      <inkml:brushProperty name="width" value="0.05" units="cm"/>
      <inkml:brushProperty name="height" value="0.05" units="cm"/>
      <inkml:brushProperty name="color" value="#E71224"/>
    </inkml:brush>
  </inkml:definitions>
  <inkml:trace contextRef="#ctx0" brushRef="#br0">156 1 11875,'0'0'1695,"0"0"-645,0 0-188,-7 7 3,-2 4-810,1-1-1,1 1 0,0 1 0,0-1 0,1 1 0,1 0 0,0 0 0,1 1 0,0 0 1,0 0-1,2 0 0,0 0 0,0 0 0,1 13-54,1-25-53,0 1 0,0 0 1,1 0-1,-1-1 0,0 1 0,1 0 1,0-1-1,-1 1 0,1-1 0,0 1 1,0-1-1,0 1 0,0-1 0,0 0 1,0 1-1,0-1 0,0 0 0,1 0 1,-1 0-1,0 0 0,1 0 0,-1 0 0,1 0 1,-1 0-1,1 0 0,-1-1 0,1 1 1,0-1-1,1 1 53,57 8-670,-36-6 730,-23-3-29,-1 0 0,1 1 0,-1-1 0,1 0 0,-1 1 1,1-1-1,-1 1 0,1-1 0,-1 0 0,0 1 0,1-1 1,-1 1-1,0-1 0,1 1 0,-1 0 0,0-1 0,0 1 1,1-1-1,-1 1 0,0-1 0,0 1 0,0 0 1,0-1-1,0 1 0,0-1 0,0 1 0,0 0 0,0-1 1,0 1-1,0-1 0,0 1 0,-1-1 0,1 1-31,-8 23 829,-10-7-978,0 0 0,-1-2 0,-1 0 0,0-1-1,-1-1 1,-1-1 0,-18 8 149,29-18-4321,10-2-1327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8.708"/>
    </inkml:context>
    <inkml:brush xml:id="br0">
      <inkml:brushProperty name="width" value="0.1" units="cm"/>
      <inkml:brushProperty name="height" value="0.1" units="cm"/>
      <inkml:brushProperty name="color" value="#004F8B"/>
    </inkml:brush>
  </inkml:definitions>
  <inkml:trace contextRef="#ctx0" brushRef="#br0">4 1 6697,'-2'66'8881,"0"-19"-8808,2 1-1,4 20-72,5-35-1054,3-15-3894,-7-15 1076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3.874"/>
    </inkml:context>
    <inkml:brush xml:id="br0">
      <inkml:brushProperty name="width" value="0.05" units="cm"/>
      <inkml:brushProperty name="height" value="0.05" units="cm"/>
      <inkml:brushProperty name="color" value="#E71224"/>
    </inkml:brush>
  </inkml:definitions>
  <inkml:trace contextRef="#ctx0" brushRef="#br0">6 1 9490,'0'0'4449,"0"0"-3873,0 0 80,0 10-248,0 9 96,0 0-87,0 10 39,0 1-32,0-1-80,0 6-264,0-3-8,-5-5-72,5-6-152,0-5-496,0-16-921,0 0-2696,0 0-336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4.232"/>
    </inkml:context>
    <inkml:brush xml:id="br0">
      <inkml:brushProperty name="width" value="0.05" units="cm"/>
      <inkml:brushProperty name="height" value="0.05" units="cm"/>
      <inkml:brushProperty name="color" value="#E71224"/>
    </inkml:brush>
  </inkml:definitions>
  <inkml:trace contextRef="#ctx0" brushRef="#br0">0 6 7058,'0'0'6025,"0"-5"-4633,0 5-672,0 0-344,0 0-72,16 0 72,0 0-135,0 0-193,6 0 16,-12 0-56,6 0-8,0 0-633,-10 0-799,4 10-1729,-4-2-1920</inkml:trace>
  <inkml:trace contextRef="#ctx0" brushRef="#br0" timeOffset="1">0 6 2937,'40'130'4802,"-32"-97"360,-8-33-5083,0 0 0,-1 1-1,1-1 1,0 0 0,0 0-1,0 0 1,0 0-1,0 0 1,0 0 0,0 1-1,0-1 1,0 0 0,0 0-1,0 0 1,0 0 0,0 0-1,0 0 1,0 1-1,0-1 1,0 0 0,0 0-1,0 0 1,0 0 0,0 0-1,0 0 1,0 0-1,1 1 1,-1-1 0,0 0-1,0 0 1,0 0 0,0 0-1,0 0 1,0 0 0,0 0-1,0 0 1,0 0-1,1 1 1,-1-1 0,0 0-1,0 0 1,0 0 0,0 0-1,0 0 1,0 0 0,1 0-1,-1 0 1,0 0-1,0 0 1,0 0 0,0 0-1,0 0 1,0 0 0,1 0-1,-1 0 1,0 0 0,0 0-1,0 0 1,0 0-1,0 0 1,0 0 0,0 0-1,1-1-78,12 0-762,44 1 520,-18 0-3597,-18 0-1451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4.857"/>
    </inkml:context>
    <inkml:brush xml:id="br0">
      <inkml:brushProperty name="width" value="0.05" units="cm"/>
      <inkml:brushProperty name="height" value="0.05" units="cm"/>
      <inkml:brushProperty name="color" value="#E71224"/>
    </inkml:brush>
  </inkml:definitions>
  <inkml:trace contextRef="#ctx0" brushRef="#br0">86 1 6121,'0'0'2668,"0"0"-629,0 0-340,0 0-386,0 0-398,0 0-121,-17 8 610,11-1-1346,-1 1 1,2 0-1,-1 0 1,1 1-1,0 0 1,0 0-1,1 0 0,1 0 1,0 0-1,0 1 1,-2 9-59,1 7-80,0 1 0,2-1 0,1 25 80,1-50-28,0 0 1,0 0-1,0 0 0,1 0 1,-1 0-1,0 0 1,1 0-1,-1 0 0,1 0 1,-1 0-1,1 0 1,-1-1-1,1 1 0,-1 0 1,1 0-1,0 0 1,0-1-1,-1 1 0,1-1 1,0 1-1,0 0 1,0-1-1,0 1 1,0-1-1,-1 0 0,1 1 1,0-1-1,0 0 1,0 1-1,0-1 0,0 0 1,0 0-1,0 0 1,0 0-1,0 0 0,0 0 1,0 0-1,0 0 1,0-1-1,0 1 0,0 0 1,0-1-1,1 1 28,1-1-28,0 1 0,1-1-1,-1 0 1,1 0-1,-1 0 1,0-1 0,0 1-1,0-1 1,0 0-1,0 0 1,0 0 0,1 0 28,6-11 87,-1 0 1,0 0 0,-1-1 0,0 0-1,2-5-87,-7 13 93,-1 0-1,1 0 1,-1-1 0,0 1-1,-1 0 1,0-1-1,0 1 1,0-1 0,0 1-1,-1-1 1,0 0 0,-1 1-1,1-1 1,-2-1-93,1 6-5,0 1 1,0 0 0,-1-1 0,1 1-1,0 0 1,-1 0 0,1 0-1,-1 0 1,1 0 0,-1 1 0,1-1-1,-1 0 1,0 1 0,1-1-1,-1 1 1,0 0 0,0-1 0,1 1-1,-1 0 1,0 0 0,0 0-1,0 0 6,0 0-384,0 0 1,0 0 0,0 0 0,0 0 0,1 0 0,-1 1-1,0-1 1,0 1 0,0-1 0,1 1 0,-1 0 0,0-1-1,0 2 383,-4 7-4891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5.229"/>
    </inkml:context>
    <inkml:brush xml:id="br0">
      <inkml:brushProperty name="width" value="0.05" units="cm"/>
      <inkml:brushProperty name="height" value="0.05" units="cm"/>
      <inkml:brushProperty name="color" value="#E71224"/>
    </inkml:brush>
  </inkml:definitions>
  <inkml:trace contextRef="#ctx0" brushRef="#br0">0 1 11034</inkml:trace>
  <inkml:trace contextRef="#ctx0" brushRef="#br0" timeOffset="1">0 1 11034,'155'74'2505,"-155"-74"-1785,6 11-200,-1 8-16,0 5-168,1-5-128,-1 2-8,-5-2-88,0-1-112,0 1-192,0-19-1040,0 0-2785,0 0-2496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5.598"/>
    </inkml:context>
    <inkml:brush xml:id="br0">
      <inkml:brushProperty name="width" value="0.05" units="cm"/>
      <inkml:brushProperty name="height" value="0.05" units="cm"/>
      <inkml:brushProperty name="color" value="#E71224"/>
    </inkml:brush>
  </inkml:definitions>
  <inkml:trace contextRef="#ctx0" brushRef="#br0">1 9 9530,'0'0'3447,"0"0"-2153,12-1-434,131-6 1199,-144 38-1764,0-27-305,-1 0-1,1 0 1,-1 0-1,0 0 1,0-1 0,0 1-1,-1 0 1,1-1 0,-1 1-1,0-1 1,-2 2 10,-44 39-134,16-15 79,32-29 53,0 1-1,0-1 0,1 1 1,-1 0-1,0 0 0,1-1 1,-1 1-1,0 0 0,1 0 1,-1 0-1,1-1 1,0 1-1,-1 0 0,1 0 1,0 0-1,-1 0 0,1 0 1,0 0-1,0 0 0,0 0 1,0 0-1,0 0 0,0 0 1,0 0-1,0 0 0,0 0 1,1 0-1,-1 0 0,0 0 1,0 0-1,1 0 0,-1-1 1,1 1-1,-1 0 1,1 0-1,-1 0 0,1 0 1,0-1-1,-1 1 0,1 0 1,0-1-1,0 1 0,-1 0 1,1-1-1,0 1 0,0-1 1,0 1-1,0-1 0,0 0 1,-1 1-1,1-1 0,0 0 1,0 0-1,0 1 3,5 1 12,1 0 1,-1 0-1,0 0 0,1-1 0,-1 1 1,1-2-1,2 1-12,39 1-169,32-1-149,-33-10-5820,-30 2-2082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6.115"/>
    </inkml:context>
    <inkml:brush xml:id="br0">
      <inkml:brushProperty name="width" value="0.05" units="cm"/>
      <inkml:brushProperty name="height" value="0.05" units="cm"/>
      <inkml:brushProperty name="color" value="#E71224"/>
    </inkml:brush>
  </inkml:definitions>
  <inkml:trace contextRef="#ctx0" brushRef="#br0">50 178 11458,'-3'2'7237,"2"-2"-7242,0 0 1,0 1-1,0-1 0,1 0 1,-1 0-1,0 0 1,0 0-1,0 0 1,0 0-1,0 0 0,1 0 1,-1 0-1,0 0 1,0 0-1,0 0 1,0 0-1,1-1 0,-1 1 1,0 0-1,0-1 1,0 1 4,-2-4-6,1 1 1,-1-1-1,0 0 1,1 0 0,0 0-1,0-1 1,0 1-1,0 0 1,1-1 0,-1 1-1,1-1 1,0 1-1,1-1 1,-1 0 0,1-3 5,0 4-6,-1 0 1,1 0 0,0 0 0,1 0 0,-1 0-1,1 1 1,-1-1 0,1 0 0,0 0 0,0 0-1,1 1 1,-1-1 0,1 1 0,0-1 0,0 1-1,0 0 1,0 0 0,3-3 5,0 2-17,1 0-1,-1 0 1,1 1 0,-1-1 0,1 1-1,0 1 1,1-1 0,-1 1 0,0 0-1,5 0 18,-8 1-3,-1 1 0,1-1 0,-1 1 0,1 0 0,-1 0 0,1 0 0,-1 0-1,1 1 1,-1-1 0,1 1 0,-1 0 0,1-1 0,-1 1 0,0 0 0,1 0-1,-1 0 1,0 1 0,0-1 0,0 1 0,0-1 0,0 1 0,0-1 0,0 1-1,0 0 1,-1 0 0,1 0 0,-1 0 0,1 1 3,4 8-6,-1-1 0,0 2 0,0-1 1,-1 0-1,-1 1 0,0 0 0,0-1 0,-1 1 1,-1 0-1,0 0 0,-1 3 6,-1-37-166,0 10 138,1-1 1,0 0-1,1 0 1,0 0-1,1 0 28,-2 11-3,0 0-1,1 0 0,-1 0 0,1 0 0,-1 1 0,1-1 0,0 0 0,0 0 0,0 0 0,0 1 1,0-1-1,0 0 0,0 1 0,0-1 0,1 1 0,-1-1 0,1 1 0,-1 0 0,1-1 0,-1 1 1,1 0-1,0 0 0,0 0 0,-1 0 0,1 1 0,0-1 0,0 0 0,0 1 0,0-1 0,0 1 1,0 0-1,0 0 0,0 0 4,1-1 5,0 1 0,0 0 0,0 0 0,-1 0 0,1 1 0,0-1 0,0 1 0,-1 0 0,1-1 0,0 1 0,-1 0 0,1 0 0,-1 1 0,1-1 0,-1 1 0,0-1 0,1 1 0,-1 0 0,0-1 0,0 1 0,0 0 0,0 0 0,-1 1 0,1-1 0,-1 0 0,1 1 0,-1-1 0,0 1 0,0-1 0,0 1 0,0-1 0,0 1 0,0 0 0,-1 0 0,1 0-6,6 19-248,0 0 0,-2 1 0,0 0 0,-2 0 0,1 11 249,-4-31-1883,0-3-2327,0 0-1645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6.450"/>
    </inkml:context>
    <inkml:brush xml:id="br0">
      <inkml:brushProperty name="width" value="0.05" units="cm"/>
      <inkml:brushProperty name="height" value="0.05" units="cm"/>
      <inkml:brushProperty name="color" value="#E71224"/>
    </inkml:brush>
  </inkml:definitions>
  <inkml:trace contextRef="#ctx0" brushRef="#br0">0 1 9714,'0'0'2385,"6"0"-1273,-6 0-352,0 0-440,5 0 112,0 13 208,1 11 32,-6 6-287,0 4-137,0 1-80,0-5-168,0-6 24,0-6-24,5-4-312,-5-14-857,0 0-2712,0 0-503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6.800"/>
    </inkml:context>
    <inkml:brush xml:id="br0">
      <inkml:brushProperty name="width" value="0.05" units="cm"/>
      <inkml:brushProperty name="height" value="0.05" units="cm"/>
      <inkml:brushProperty name="color" value="#E71224"/>
    </inkml:brush>
  </inkml:definitions>
  <inkml:trace contextRef="#ctx0" brushRef="#br0">0 30 5601,'0'0'8490,"0"0"-7306,0 0-672,0 0-320,6 0-64,10 0 104,-6 0-87,12 0 39,-1 0 16,-5 0-64,0 0 0,0 0-128,0 0-8,-5-9-160,-6-1-889,1 4-1727,-6 1-2393</inkml:trace>
  <inkml:trace contextRef="#ctx0" brushRef="#br0" timeOffset="1">0 30 8034,'64'66'2360,"-58"-66"-1496,4 0 377,1 0-497,5 0-400,-5 0-240,0 0-104,-1 0-152,-10 0-960,0 3-1465,0 5-2968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7.148"/>
    </inkml:context>
    <inkml:brush xml:id="br0">
      <inkml:brushProperty name="width" value="0.05" units="cm"/>
      <inkml:brushProperty name="height" value="0.05" units="cm"/>
      <inkml:brushProperty name="color" value="#E71224"/>
    </inkml:brush>
  </inkml:definitions>
  <inkml:trace contextRef="#ctx0" brushRef="#br0">1 0 8658,'0'0'1912,"0"0"-623,10 0 135,1 0-304,0 0-160,-1 0-400,1 0 41,5 0-153,0 0-24,0 0-200,-5 0-152,5 0-56,5 0-16,-5 0-720,-5 0-4193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7.502"/>
    </inkml:context>
    <inkml:brush xml:id="br0">
      <inkml:brushProperty name="width" value="0.05" units="cm"/>
      <inkml:brushProperty name="height" value="0.05" units="cm"/>
      <inkml:brushProperty name="color" value="#E71224"/>
    </inkml:brush>
  </inkml:definitions>
  <inkml:trace contextRef="#ctx0" brushRef="#br0">22 1 5937,'0'0'7722,"-5"0"-6754,5 0 16,0 0-456,0 16-352,0 10 25,0 4-1,0 4 120,0-4-120,-6-1 24,6-5-208,-5-10-16,5-4-216,0-10-705,0 0-2263,-5-5-4138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29.692"/>
    </inkml:context>
    <inkml:brush xml:id="br0">
      <inkml:brushProperty name="width" value="0.1" units="cm"/>
      <inkml:brushProperty name="height" value="0.1" units="cm"/>
      <inkml:brushProperty name="color" value="#004F8B"/>
    </inkml:brush>
  </inkml:definitions>
  <inkml:trace contextRef="#ctx0" brushRef="#br0">105 62 3913,'-7'-6'7878,"-10"7"-5684,15-1-2162,-1 0 0,1 1 0,0-1 0,-1 1 0,1 0 0,0 0 0,0 0 0,-1 0 0,1 0-1,0 0 1,-2 2-32,-3 9 12,0 1 0,1 0 0,0 0 0,1 1 0,0 0 0,1 0 0,0 0 0,2 0 0,-1 0 0,2 1-1,0-1 1,1 1 0,0-1 0,1 1 0,2 11-12,-2-23-39,0 1-1,1-1 1,-1 0-1,0 1 0,1-1 1,0 0-1,0 0 1,0 0-1,0 0 1,0-1-1,1 1 1,-1-1-1,1 1 1,0-1-1,0 0 1,0 0-1,0 0 1,0 0-1,0 0 0,0-1 1,1 0-1,-1 1 1,0-1-1,4 0 40,7 2-237,1-1 0,0 0 0,0-1 0,0-1 1,4 0 236,-3 0 6,-11-1 11,0 1 0,1-1 1,-1 0-1,0 0 0,0-1 0,0 0 0,-1 0 1,1 0-1,0 0 0,-1 0 0,1-1 1,-1 0-1,0 0 0,0 0 0,0-1 0,0 1 1,-1-1-1,1 0 0,-1 0 0,0 0 1,0-1-1,0 1 0,-1-1 0,0 1 0,2-6-17,2-3 22,-1-1 0,0 0 0,-2 0-1,1 0 1,-2 0 0,0-1-1,0 1 1,-1-9-22,-1 14-30,0 1 0,-1-1 0,0 0 0,0 1 0,0-1 0,-1 1 0,-1 0 0,0 0 0,0 0 0,-1-2 30,2 6 0,0 1 1,-1-1 0,0 0-1,0 0 1,0 1-1,-1 0 1,1 0-1,-1 0 1,1 0-1,-1 0 1,0 1-1,0-1 1,-1 1-1,1 0 1,0 1 0,0-1-1,-1 1 1,1 0-1,-1 0 1,-1 0-1,-50-6-1966,19 6-2390,30 1-201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48.002"/>
    </inkml:context>
    <inkml:brush xml:id="br0">
      <inkml:brushProperty name="width" value="0.05" units="cm"/>
      <inkml:brushProperty name="height" value="0.05" units="cm"/>
      <inkml:brushProperty name="color" value="#E71224"/>
    </inkml:brush>
  </inkml:definitions>
  <inkml:trace contextRef="#ctx0" brushRef="#br0">21 68 5025,'-6'-7'2208,"-6"-9"874,11 16-2993,1 0 0,0 0 1,0 0-1,0-1 0,0 1 0,-1 0 0,1 0 0,0 0 0,0-1 1,0 1-1,0 0 0,0 0 0,0-1 0,0 1 0,-1 0 1,1 0-1,0-1 0,0 1 0,0 0 0,0 0 0,0-1 0,0 1 1,0 0-1,0 0 0,1-1 0,-1 1 0,0 0 0,0 0 1,0-1-1,0 1 0,0 0 0,0 0 0,0 0 0,0-1 0,1 1 1,-1 0-1,0 0 0,0 0 0,0-1 0,1 1 0,-1 0 0,0 0 1,0 0-1,0 0 0,1 0 0,-1-1 0,0 1 0,0 0 1,1 0-1,-1 0 0,0 0-89,44-12 1299,-26 6-945,-1 2 0,1 0 0,0 0 1,0 2-1,13 0-354,-29 2 24,-2 3-22,0 1 1,0 0-1,-1 0 0,1-1 1,-1 1-1,0-1 0,0 1 1,0 0-1,0-1 1,-1 0-1,1 1 0,-1-1 1,0 0-1,-1 1-2,-2 3-67,-1-1-1,-1 0 1,1 0-1,-1-1 0,-4 3 68,5-3-34,-1 0 13,3-1 1,0-1 0,-1 1 1,0-1-1,0 0 0,1 0 1,-2-1-1,1 1 0,0-1 1,-1 0-1,1-1 1,-1 1-1,1-1 0,-1 0 1,0 0-1,0-1 20,5 0-93,1 0 54,0 0 14,0 0 15,18 14 258,0-6-102,0 0 0,0 2-1,-1 0 1,0 1-1,-1 1 1,0 0-1,-1 1 1,-1 1-1,0 0 1,3 6-146,-7-8-297,-1 0 0,-1 1 0,0 0 0,-1 0 0,-1 1 0,0 0 0,-1 0 0,0 0 0,-1 1 297,2 15-6035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5.184"/>
    </inkml:context>
    <inkml:brush xml:id="br0">
      <inkml:brushProperty name="width" value="0.05" units="cm"/>
      <inkml:brushProperty name="height" value="0.05" units="cm"/>
      <inkml:brushProperty name="color" value="#E71224"/>
    </inkml:brush>
  </inkml:definitions>
  <inkml:trace contextRef="#ctx0" brushRef="#br0">0 6 5329,'1'-6'6532,"2"9"-2861,5 19-2134,8 38-2247,-4 10 892,-3 0 0,-2 1 0,-4 34-182,-2-54-88,-1-42-7956,4-26 2648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5.986"/>
    </inkml:context>
    <inkml:brush xml:id="br0">
      <inkml:brushProperty name="width" value="0.05" units="cm"/>
      <inkml:brushProperty name="height" value="0.05" units="cm"/>
      <inkml:brushProperty name="color" value="#E71224"/>
    </inkml:brush>
  </inkml:definitions>
  <inkml:trace contextRef="#ctx0" brushRef="#br0">32 84 6249,'-6'-5'5354,"7"-5"-3651,9-8-811,-2 12-768,1 1 0,0-1 0,-1 2 0,2-1 0,-1 1 0,0 1 0,1-1 0,-1 2 0,1-1 0,9 0-124,-3 1 20,0 0-1,0 1 0,1 0 0,-1 1 1,0 1-1,6 2-19,-20-2 5,-1 0-1,0-1 1,0 1 0,1 0-1,-1 1 1,0-1-1,0 0 1,0 0 0,0 0-1,-1 1 1,1-1 0,0 0-1,0 1 1,-1-1 0,1 1-1,-1-1 1,1 1 0,-1-1-1,0 1 1,1-1-1,-1 1 1,0-1 0,0 1-1,0-1 1,0 1 0,-1 0-5,0 42 294,0-38-311,0 1 1,-1 0 0,0-1 0,-1 1-1,1-1 1,-1 0 0,-1 0-1,1 0 1,-1 0 0,0-1-1,0 1 1,-3 1 16,-65 64-244,36-37 314,35-34-104,1 0-1,0 0 0,0 0 1,0 1-1,0-1 0,-1 0 1,1 0-1,0 0 1,0 1-1,0-1 0,0 0 1,0 0-1,0 0 0,-1 1 1,1-1-1,0 0 0,0 0 1,0 1-1,0-1 0,0 0 1,0 0-1,0 0 0,0 1 1,0-1-1,0 0 0,0 0 1,0 1-1,0-1 1,1 0-1,-1 0 0,0 1 1,0-1-1,0 0 0,0 0 1,0 0-1,0 1 0,0-1 1,1 0-1,-1 0 0,0 0 1,0 0-1,0 1 35,14 5-387,24 3 678,-31-8-436,28 5 181,44 9 276,-74-14-250,0 1 1,-1-1-1,1 1 1,0 0-1,-1 0 1,1 1-1,-1-1 1,0 1-1,0 0 1,0 0-1,0 0 1,-1 1-1,1 0-62,-3 0 84,0 0 0,0 0 0,0 0 0,-1 0 0,1 0 0,-1 0 0,0 0 0,0 1 0,-1-1-1,1 0 1,-1 0 0,0 0 0,0 0 0,-2 4-84,-3 0 32,-1 1-1,0-1 1,-1 0 0,0 0-1,0-1 1,-1 0 0,0 0-1,0-1 1,-1 0-1,1-1 1,-1 0 0,0 0-1,-4 0-31,-9 3 7,1 0 1,-1-2-1,0 0 0,-1-2 0,-20 2-7,-36-5-483,80-17-7555,4 5 2403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6.410"/>
    </inkml:context>
    <inkml:brush xml:id="br0">
      <inkml:brushProperty name="width" value="0.05" units="cm"/>
      <inkml:brushProperty name="height" value="0.05" units="cm"/>
      <inkml:brushProperty name="color" value="#E71224"/>
    </inkml:brush>
  </inkml:definitions>
  <inkml:trace contextRef="#ctx0" brushRef="#br0">1 102 8274,'0'9'710,"0"8"-3,0-1 1,1 0-1,1 1 1,0-1-1,3 7-707,-4-19 28,0-1-1,-1 0 1,1 0-1,1 0 1,-1-1 0,0 1-1,1 0 1,-1 0 0,1-1-1,0 1 1,0-1 0,0 1-1,0-1 1,1 0-1,-1 0 1,0 0 0,1 0-1,0 0 1,-1 0 0,1-1-1,0 0 1,0 1-1,0-1 1,0 0 0,0 0-1,0-1 1,0 1 0,0 0-1,0-1 1,0 0 0,1 0-28,2 0 49,1-1 0,-1-1 0,0 1 0,0-1 0,0 0 0,0 0 0,0 0 0,-1-1 0,1 0 0,-1 0 0,0-1 0,0 0 1,0 1-1,0-2 0,0 1 0,-1 0 0,0-1 0,0 0 0,0 0 0,-1 0 0,1 0 0,-1-1 0,-1 0 0,2-1-49,1-3 75,-1 0-1,0 0 0,0-1 1,-1 1-1,0-1 0,-1 0 0,0 0 1,-1 0-1,0 0 0,-1 0 1,0 0-1,-1 0 0,0 0 0,-1-1-74,-18-12-4115,20 24 1029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6.842"/>
    </inkml:context>
    <inkml:brush xml:id="br0">
      <inkml:brushProperty name="width" value="0.05" units="cm"/>
      <inkml:brushProperty name="height" value="0.05" units="cm"/>
      <inkml:brushProperty name="color" value="#E71224"/>
    </inkml:brush>
  </inkml:definitions>
  <inkml:trace contextRef="#ctx0" brushRef="#br0">161 0 928,'0'0'7811,"0"0"-4902,0 0-1705,0 0-45,-8 2 173,4 0-1293,-1 1 0,0-1 0,1 1 0,-1 0 0,1 0 0,0 1 0,0-1 0,0 1 0,1 0 0,-1 0-1,1 0 1,0 1 0,0-1 0,1 1 0,-2 3-39,0-1-152,0 1 0,1 0 1,1 1-1,-1-1 0,1 0 0,1 1 0,-1-1 0,1 1 0,1 4 152,0-12-48,0 0 0,0 0-1,0 0 1,0 1-1,0-1 1,1 0-1,-1 0 1,0 0-1,1 0 1,-1 0 0,1 0-1,0 1 1,-1-1-1,1 0 1,0-1-1,-1 1 1,1 0-1,0 0 1,0 0 0,0 0-1,0-1 1,0 1-1,0 0 1,0-1-1,0 1 1,0-1-1,0 1 1,0-1-1,0 1 1,0-1 48,45 7-161,-43-8 265,0 1 0,0 0 0,0 0 0,1 0 0,-1 0 0,0 1-1,0-1 1,0 1 0,0 0 0,0 0 0,0 0 0,0 0 0,0 1 0,0-1 0,-1 1 0,1-1 0,0 1 0,-1 0 0,1 0 0,-1 1-104,-1-2 60,-1 1 0,1-1 0,-1 1 0,0-1 0,1 1 0,-1-1 0,0 1 0,0 0 0,0-1 0,0 1 0,0-1 0,0 1 0,-1-1 0,1 1 0,0 0 0,-1-1 0,0 1 0,1-1 0,-1 0 0,0 1 0,1-1 0,-1 1 0,0-1 0,0 0 0,0 0 0,0 0 0,0 1 0,-1-1 0,1 0 0,-1 0-60,-44 29 55,36-24 29,-5 3-151,6-2-26,-1-1-1,0-1 1,0 1 0,-1-1-1,0-1 1,0 0-1,0-1 1,0 0 0,-7 1 93,17-4-1870,1 0-2358,0 0-2266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7.957"/>
    </inkml:context>
    <inkml:brush xml:id="br0">
      <inkml:brushProperty name="width" value="0.05" units="cm"/>
      <inkml:brushProperty name="height" value="0.05" units="cm"/>
      <inkml:brushProperty name="color" value="#E71224"/>
    </inkml:brush>
  </inkml:definitions>
  <inkml:trace contextRef="#ctx0" brushRef="#br0">22 1 5177,'0'0'4945,"0"0"-3521,0 0-775,0 0 399,0 0-536,0 19-40,0 10 8,0 6 24,0 2-120,-11 6-232,6-6-72,-1-5-80,6-2-88,0-11-1328,0-9-2697,0-4-2608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8.341"/>
    </inkml:context>
    <inkml:brush xml:id="br0">
      <inkml:brushProperty name="width" value="0.05" units="cm"/>
      <inkml:brushProperty name="height" value="0.05" units="cm"/>
      <inkml:brushProperty name="color" value="#E71224"/>
    </inkml:brush>
  </inkml:definitions>
  <inkml:trace contextRef="#ctx0" brushRef="#br0">11 1 8970,'0'10'1656,"0"9"-1064,0 5 593,0 5-321,0-2-56,0 3-608,-5-6-40,0-6-104,5-2-56,0-8-216,0-8-1160,0 0-1505,0 0-2080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8.742"/>
    </inkml:context>
    <inkml:brush xml:id="br0">
      <inkml:brushProperty name="width" value="0.05" units="cm"/>
      <inkml:brushProperty name="height" value="0.05" units="cm"/>
      <inkml:brushProperty name="color" value="#E71224"/>
    </inkml:brush>
  </inkml:definitions>
  <inkml:trace contextRef="#ctx0" brushRef="#br0">0 46 10770,'6'0'394,"-1"0"-169,1 0 0,-1 0 0,0 0-1,0 1 1,0 0 0,0 0-1,0 0 1,0 1 0,0-1 0,0 1-1,-1 0 1,1 1 0,0-1-1,-1 1 1,0 0 0,0 0 0,0 0-1,0 1 1,2 1-225,12 18 359,0-1 0,9 19-359,-13-20 243,0 0 0,2-1 0,10 10-243,-25-29-19,-1-1 49,0 0-57,5-16-376,14-59 840,-17 65-432,-1-1 0,2 1 0,-1 0 0,1-1 0,1 1 0,0 1 0,0-1 0,1 0 0,1 1 0,-1 0 0,1 0 0,1 1 0,1-2-5,11-18 161,-15 21-4075,-4 7-607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9.090"/>
    </inkml:context>
    <inkml:brush xml:id="br0">
      <inkml:brushProperty name="width" value="0.05" units="cm"/>
      <inkml:brushProperty name="height" value="0.05" units="cm"/>
      <inkml:brushProperty name="color" value="#E71224"/>
    </inkml:brush>
  </inkml:definitions>
  <inkml:trace contextRef="#ctx0" brushRef="#br0">71 0 10170,'0'0'2378,"0"0"-1139,0 0-486,0 0-28,0 0-76,0 12 309,-1-1-846,-1-1 0,0 0 0,0 0 0,-1 0 1,-1 0-1,0-1 0,0 1 0,-3 4-112,-17 43 131,19-41-164,2-1 1,0 1 0,0-1-1,1 1 1,1 0 0,1 0-1,0 0 1,2 5 32,-2-20-47,1 1 0,-1 0-1,1-1 1,0 1 0,-1-1 0,1 1-1,0-1 1,0 1 0,0-1 0,0 0-1,0 1 1,1-1 0,-1 0 0,0 0-1,1 0 1,-1 0 0,0 0 0,1 0 0,-1 0-1,1 0 1,0-1 0,-1 1 0,1 0-1,-1-1 1,1 0 0,0 1 0,0-1-1,1 0 48,57 3-1978,-44-3 992,-7 0 301,0-1 1,1 1-1,-1-2 1,0 1 0,0-1-1,2-1 685,12-7-2566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9.444"/>
    </inkml:context>
    <inkml:brush xml:id="br0">
      <inkml:brushProperty name="width" value="0.05" units="cm"/>
      <inkml:brushProperty name="height" value="0.05" units="cm"/>
      <inkml:brushProperty name="color" value="#E71224"/>
    </inkml:brush>
  </inkml:definitions>
  <inkml:trace contextRef="#ctx0" brushRef="#br0">1 10 11506,'0'0'2478,"0"0"-1337,0 0-776,32-5 432,-30 4-652,31-1 708,-32 1-844,0 1 0,0 0 0,0 0 0,-1 0 1,1 0-1,0 0 0,0 0 0,0 0 0,0 0 0,0 0 0,0 0 1,0 0-1,0 1 0,-1-1 0,1 0 0,0 0 0,0 1 1,0-1-1,-1 1 0,1-1 0,0 1 0,0-1 0,-1 1 0,1 0 1,0-1-1,-1 1 0,1 0 0,-1 0-9,-7 91 597,1-45-1572,3 1-4257,3-42-1434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0.395"/>
    </inkml:context>
    <inkml:brush xml:id="br0">
      <inkml:brushProperty name="width" value="0.1" units="cm"/>
      <inkml:brushProperty name="height" value="0.1" units="cm"/>
      <inkml:brushProperty name="color" value="#004F8B"/>
    </inkml:brush>
  </inkml:definitions>
  <inkml:trace contextRef="#ctx0" brushRef="#br0">60 0 6177,'0'0'2201,"0"0"-953,0 0-200,0 0-160,0 0-247,0 0-65,0 0-112,0 0 48,0 8-104,0 6-184,-11 2-48,0 2-168,6 1 16,0-3-24,-6 3-592,6-6-2481,-6-2-3312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7:19.807"/>
    </inkml:context>
    <inkml:brush xml:id="br0">
      <inkml:brushProperty name="width" value="0.05" units="cm"/>
      <inkml:brushProperty name="height" value="0.05" units="cm"/>
      <inkml:brushProperty name="color" value="#E71224"/>
    </inkml:brush>
  </inkml:definitions>
  <inkml:trace contextRef="#ctx0" brushRef="#br0">135 1 10466,'0'0'2937,"0"0"-1423,0 0-781,-2 3-225,-14 20-379,8-13-129,0 0 0,1 0 0,1 1 0,-1 0 0,2 0 0,0 0 0,0 1 0,1 0-1,0 0 1,1 0 0,0 0 0,0 12 0,3-23-44,0 1 0,1-1 0,-1 0 0,0 0 0,1 0-1,-1-1 1,0 1 0,1 0 0,-1 0 0,1 0 0,0 0 0,-1 0 0,1 0-1,0-1 1,-1 1 0,1 0 0,0-1 0,0 1 0,0 0 0,0-1 0,0 1-1,0-1 1,0 1 44,33 12-256,-29-12 324,-1 1 1,0-1-1,0 1 0,1 0 1,-1-1-1,0 2 0,-1-1 0,1 0 1,0 1-1,1 2-68,-2-1 125,0 0 1,-1 0-1,0 0 0,0 1 1,0 0-1,-1-1 0,1 1 1,-1 0-1,0-1 0,0 1 1,-1 0-1,0 0 0,0 0 1,0 0-1,0 0 1,0-1-1,-1 1 0,0 0 1,0 0-1,-1-1 0,1 1 1,-1 0-1,0-1 0,0 0 1,-1 1-1,-1 1-125,-2 4 17,0 0 0,-1-1 0,0 0 0,-1 0 0,0-1 0,0 0 0,-1 0 0,0-1 0,0 0 0,-10 5-17,16-11-236,0 1 1,0-1-1,1 0 1,-1 0 0,0 0-1,-1 0 1,1-1-1,0 1 1,0-1-1,0 0 1,-1 0 235,-7 0-5495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02.013"/>
    </inkml:context>
    <inkml:brush xml:id="br0">
      <inkml:brushProperty name="width" value="0.05" units="cm"/>
      <inkml:brushProperty name="height" value="0.05" units="cm"/>
      <inkml:brushProperty name="color" value="#E71224"/>
    </inkml:brush>
  </inkml:definitions>
  <inkml:trace contextRef="#ctx0" brushRef="#br0">1 0 7138,'-1'1'8561,"10"0"-5335,41 11-3500,-50-12 148,1 0 0,0 1 1,-1-1-1,1 0 0,0 1 0,-1-1 1,1 0-1,-1 1 0,1-1 1,0 1-1,-1-1 0,1 1 0,-1-1 1,1 1-1,-1-1 0,0 1 1,1-1-1,-1 1 0,0 0 1,1-1-1,-1 1 0,0 0 0,0-1 1,1 1-1,-1 0 0,0 0 1,0-1-1,0 1 0,0 0 1,0-1-1,0 1 0,0 0 0,0-1 1,0 1-1,0 0 126,-1 5-2231,1 2-3292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03.029"/>
    </inkml:context>
    <inkml:brush xml:id="br0">
      <inkml:brushProperty name="width" value="0.05" units="cm"/>
      <inkml:brushProperty name="height" value="0.05" units="cm"/>
      <inkml:brushProperty name="color" value="#E71224"/>
    </inkml:brush>
  </inkml:definitions>
  <inkml:trace contextRef="#ctx0" brushRef="#br0">32 1 5761,'0'0'2090,"0"0"-731,0 0-337,0 0-158,0 0 1,0 0-42,0 0 13,0 0-86,0 0-94,0 0-151,-4 19 408,-19 141-177,18-75-6826,5-74 257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07.217"/>
    </inkml:context>
    <inkml:brush xml:id="br0">
      <inkml:brushProperty name="width" value="0.1" units="cm"/>
      <inkml:brushProperty name="height" value="0.1" units="cm"/>
      <inkml:brushProperty name="color" value="#004F8B"/>
    </inkml:brush>
  </inkml:definitions>
  <inkml:trace contextRef="#ctx0" brushRef="#br0">60 543 7890,'0'0'1632,"0"0"-740,0 0-117,0 0-112,0 0-2,0 0 47,-13 1 3843,-14-4-3496,25 0-1052,0-1 1,0 1-1,0-1 1,0 1 0,1-1-1,-1 0 1,1 0-1,0 0 1,0 0-1,0 0 1,1 0 0,-1 0-1,1-1-3,-1-64-6,1 52 6,-1 3-1,2 0 0,0 1 0,0-1 0,2 0 0,0-3 1,-1 10-10,1 0 0,-1 1-1,1-1 1,1 1 0,-1 0 0,1-1 0,0 2 0,1-1 0,-1 0 0,1 1 0,1-1 10,2-2-34,0 1 0,0-1-1,1 2 1,0-1 0,0 1 0,1 1 0,0-1 0,-1 2 0,11-4 34,-4 3-45,-1 2 0,1 0 0,0 1-1,0 0 1,0 2 0,8 0 45,-19 0-14,1 1 0,0 0 0,-1 0 0,1 0 0,-1 1 0,1 0 0,-1 0 0,0 0 0,1 0 0,-1 1 0,0 0 0,-1 0 0,1 1 0,-1-1 0,1 1 14,3 3 11,-1 0-1,0 1 1,-1 0-1,1 0 1,-1 0 0,-1 1-1,1-1 1,-2 2-11,4 10 20,-1 0 0,0 1 0,-2 0 0,-1 1 0,1 14-20,-1-9 9,1 0-1,1 0 0,10 25-8,-13-45-5,0 0-1,0 0 0,0-1 1,1 1-1,0-1 0,1 0 1,-1 0-1,1 0 0,0-1 1,1 0-1,-1 0 0,1 0 1,0 0-1,0-1 0,0 0 1,3 1 5,11 2 10,0 0 0,0-1 1,0-1-1,1-1 1,0-1-1,-1-1 1,1 0-1,0-2 0,19-2-10,-19 2 29,-13 0-13,0-1 1,0-1-1,0 1 0,0-1 0,0-1 1,0 1-1,-1-1 0,1-1 0,-1 1 1,0-1-1,0-1 0,-1 1 0,1-1 1,-1 0-1,0-1 0,0 0 0,-1 1 1,1-2-1,1-2-16,5-7 57,-1-1 0,0 0 0,-1 0-1,0-1 1,-2-1 0,0 0 0,0-2-57,7-33 238,-2-1 1,2-29-239,2-12 154,-2-18-93,-13 100-25,-2 12-345,1 0 0,-1 0 1,0 0-1,0 0 0,1 1 0,-1-1 1,1 0-1,0 0 0,-1 1 1,1-1-1,0 1 0,0-1 1,0 0-1,1 0 309,3-4-6332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08.549"/>
    </inkml:context>
    <inkml:brush xml:id="br0">
      <inkml:brushProperty name="width" value="0.1" units="cm"/>
      <inkml:brushProperty name="height" value="0.1" units="cm"/>
      <inkml:brushProperty name="color" value="#004F8B"/>
    </inkml:brush>
  </inkml:definitions>
  <inkml:trace contextRef="#ctx0" brushRef="#br0">348 1 5049,'-39'3'7953,"5"6"-4472,23-5-3357,0 2 1,0-1-1,0 2 1,1-1-1,0 2 0,1-1 1,0 1-1,0 1-124,-7 4 15,2 1 0,0 1 0,1 0 0,0 1 0,1 1-1,1 0 1,1 0 0,0 1 0,1 1 0,1-1 0,1 1-1,1 0 1,0 1 0,2 0 0,0 0 0,1 0-1,0 7-14,-5 58-10,1-14 3,2 31 7,5-27 32,0-42-5144,0-33-327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19.030"/>
    </inkml:context>
    <inkml:brush xml:id="br0">
      <inkml:brushProperty name="width" value="0.1" units="cm"/>
      <inkml:brushProperty name="height" value="0.1" units="cm"/>
      <inkml:brushProperty name="color" value="#66CC00"/>
    </inkml:brush>
  </inkml:definitions>
  <inkml:trace contextRef="#ctx0" brushRef="#br0">55 17 5977,'-38'-8'9705,"21"6"-7191,30 0-1066,37-2-1074,44 7-132,18 7-242,83 3 135,347-13-35,-536 5-686,-5-2-5316,-1-3 585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19.662"/>
    </inkml:context>
    <inkml:brush xml:id="br0">
      <inkml:brushProperty name="width" value="0.1" units="cm"/>
      <inkml:brushProperty name="height" value="0.1" units="cm"/>
      <inkml:brushProperty name="color" value="#66CC00"/>
    </inkml:brush>
  </inkml:definitions>
  <inkml:trace contextRef="#ctx0" brushRef="#br0">108 11 9482,'-2'-1'1618,"-8"-6"1282,8 4-1058,8 5 1220,17 9-3046,1 2-1,-2 0 1,0 2-1,9 7-15,-10-6-23,2-1-1,-1-1 1,2 0-1,17 6 24,-32-17-20,24 11 66,-32-13-39,0-1-1,0 1 0,0-1 0,0 1 1,0-1-1,0 1 0,0 0 1,0 0-1,0 0 0,0-1 0,0 1 1,-1 0-1,1 0 0,0 0 0,-1 0 1,1 0-1,0 0 0,-1 1 0,0-1 1,1 0-1,-1 0 0,1 0-6,-2 1 11,-1-1 0,1 1-1,0-1 1,0 0 0,0 0-1,-1 0 1,1 1 0,-1-1 0,1-1-1,-1 1 1,1 0 0,-1 0-1,1 0 1,-1-1 0,0 1 0,1-1-1,-1 1 1,0-1-11,-4 2 34,-70 29 155,-32 21-189,78-36-36,1 2 0,0 1 0,1 1 0,-23 21 36,26-9-2347,23-21-2203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1.081"/>
    </inkml:context>
    <inkml:brush xml:id="br0">
      <inkml:brushProperty name="width" value="0.1" units="cm"/>
      <inkml:brushProperty name="height" value="0.1" units="cm"/>
      <inkml:brushProperty name="color" value="#66CC00"/>
    </inkml:brush>
  </inkml:definitions>
  <inkml:trace contextRef="#ctx0" brushRef="#br0">54 0 6609,'0'1'7152,"0"0"-3739,0 17-3525,-2 22 18,-1-1 0,-3 0 0,-1 0 0,-1-1 0,-10 24 94,18-62-179,-3 5-532,1-4-2363,-3-1-112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1.482"/>
    </inkml:context>
    <inkml:brush xml:id="br0">
      <inkml:brushProperty name="width" value="0.1" units="cm"/>
      <inkml:brushProperty name="height" value="0.1" units="cm"/>
      <inkml:brushProperty name="color" value="#66CC00"/>
    </inkml:brush>
  </inkml:definitions>
  <inkml:trace contextRef="#ctx0" brushRef="#br0">0 46 5777,'0'0'2358,"7"-1"1380,30-1-1940,8 2-1090,1-1 0,-1-3 0,0-1 1,3-3-709,-3-1-388,-1 2 1,2 2-1,-1 2 1,5 2 387,-50 9-5596,0-2 2543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1.998"/>
    </inkml:context>
    <inkml:brush xml:id="br0">
      <inkml:brushProperty name="width" value="0.1" units="cm"/>
      <inkml:brushProperty name="height" value="0.1" units="cm"/>
      <inkml:brushProperty name="color" value="#66CC00"/>
    </inkml:brush>
  </inkml:definitions>
  <inkml:trace contextRef="#ctx0" brushRef="#br0">91 20 7946,'0'0'2326,"0"0"-777,0 0-381,0 0-402,-7 10-226,-4 6-589,1 0 1,1 0-1,0 1 1,1 1-1,1-1 1,0 1-1,1 0 1,1 1-1,1-1 0,1 1 1,1 0-1,-1 10 49,3-28-70,0 1-1,1-1 1,-1 1-1,0-1 1,0 0-1,1 1 1,-1-1-1,0 0 1,1 1-1,0-1 1,-1 0-1,1 0 1,0 0-1,-1 1 1,1-1-1,0 0 1,0 0-1,0 0 1,0 0-1,0 0 1,0-1-1,0 1 1,0 0-1,1 0 1,-1-1-1,0 1 71,3 1-81,0-1 0,0 0-1,0 0 1,0 0 0,1 0 0,-1-1-1,0 1 1,0-1 0,3 0 81,3-1 58,-1 1 1,0-2-1,0 1 1,1-1-1,-1 0 1,0-1-1,-1 0 1,6-3-59,-1-2 303,-1 0 1,0 0-1,0-1 1,-1-1-1,0 0 1,-1 0-1,0-1 1,7-10-304,-13 14 130,1 0 0,-1 0 0,0 0-1,-1-1 1,1 1 0,-1-1 0,-1 1 0,0-1 0,0 0 0,0 0 0,-1 0 0,0-1-1,-1 1 1,0 0 0,0 0 0,-1-7-130,0 13 8,1 0-1,-1 0 1,0 0-1,0 0 1,0 0-1,0 0 1,0 0-1,0 0 1,0 0-1,-1 1 1,1-1-1,-1 0 1,1 1-1,-1-1 0,0 1 1,1 0-1,-1-1 1,0 1-1,0 0 1,0 0-1,0 0 1,0 1-1,0-1 1,0 0-1,0 1 1,-2-1-8,-10-2-399,0 1-1,0 1 1,0 0 0,-2 0 399,-24-2-4907,29-1-2033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1.326"/>
    </inkml:context>
    <inkml:brush xml:id="br0">
      <inkml:brushProperty name="width" value="0.1" units="cm"/>
      <inkml:brushProperty name="height" value="0.1" units="cm"/>
      <inkml:brushProperty name="color" value="#004F8B"/>
    </inkml:brush>
  </inkml:definitions>
  <inkml:trace contextRef="#ctx0" brushRef="#br0">99 4 656,'-2'0'9544,"-4"-1"-5023,3 0-4431,-1 1 0,1-1 0,0 1 0,-1 0-1,1 0 1,0 0 0,-1 1 0,1-1 0,-2 1-90,-1 7 10,0 1 1,1-1-1,0 1 1,1 0-1,-1 1 0,2-1 1,-1 1-1,2 0 1,-1-1-1,0 11-10,-1 0-117,1 1 0,1 0-1,1-1 1,1 1 0,1 0 0,1 0 117,-2-18-87,1 0 0,-1 1 1,0-1-1,1 0 1,0 1-1,0-1 0,0 0 1,0 0-1,1 0 1,-1 0-1,1 0 0,0 0 1,0 0-1,0-1 1,0 1-1,0-1 0,0 1 1,1-1-1,-1 0 1,1 0-1,0 0 0,0 0 1,-1 0-1,1-1 1,0 1-1,1-1 0,-1 0 1,0 0-1,0 0 0,0 0 1,1 0-1,-1-1 1,0 1-1,1-1 0,-1 0 1,0 0-1,1-1 1,-1 1-1,0-1 0,3 0 87,-1 0 43,0-1 0,-1 1-1,1-1 1,-1 0-1,0 0 1,0-1-1,0 1 1,0-1-1,0 0 1,0 0 0,-1 0-1,1-1 1,-1 1-1,0-1 1,0 0-1,0 0 1,-1 0-1,0 0 1,1 0 0,-1-1-43,2-3 131,0-1 0,0-1 1,-1 1-1,0 0 1,-1-1-1,0 1 0,-1-1 1,0 0-1,0-6-131,0 6 83,-1-1 0,-1 1 0,0-1 0,0 1-1,-1-1 1,-1 1 0,1 0 0,-2 0 0,0-2-83,1 8-247,1-1 0,-1 1 0,0 0 1,0 0-1,0 0 0,-1 0 0,0 1 0,0-1 1,1 1-1,-2 0 0,1 0 0,0 0 0,-1 1 1,1-1-1,-1 1 0,0 0 0,0 1 1,1-1-1,-1 1 0,-1 0 247,0 0-2389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2.684"/>
    </inkml:context>
    <inkml:brush xml:id="br0">
      <inkml:brushProperty name="width" value="0.1" units="cm"/>
      <inkml:brushProperty name="height" value="0.1" units="cm"/>
      <inkml:brushProperty name="color" value="#66CC00"/>
    </inkml:brush>
  </inkml:definitions>
  <inkml:trace contextRef="#ctx0" brushRef="#br0">17 1 3713,'0'0'4439,"0"0"-2542,0 0-758,0 0 41,0 0-249,0 0-420,0 0-271,0 10 40,1 44 81,-1 54 346,-1-96-2380,-1 1 0,0-1 0,-1 1 0,-2 4 1673,1-10-4329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3.438"/>
    </inkml:context>
    <inkml:brush xml:id="br0">
      <inkml:brushProperty name="width" value="0.1" units="cm"/>
      <inkml:brushProperty name="height" value="0.1" units="cm"/>
      <inkml:brushProperty name="color" value="#66CC00"/>
    </inkml:brush>
  </inkml:definitions>
  <inkml:trace contextRef="#ctx0" brushRef="#br0">112 6 5673,'18'-5'6006,"30"5"-6029,-40 0 536,57 0-59,-65 0-366,0 2-53,0 1 0,0 0 0,0-1 1,-1 1-1,1-1 0,-1 1 0,0-1 1,1 1-1,-1-1 0,-1 0 0,1 1 0,0-1 1,0 0-1,-1 0 0,1 0 0,-1 0 1,0 0-1,-1 1-35,-40 24-664,37-24 491,1-1 0,0 1 0,0 0 0,0 0 0,0 0 0,1 1 0,-1 0 0,1 0-1,0 0 1,-2 3 173,5-7-79,1 1 0,0 0 0,-1-1-1,1 1 1,0 0 0,0-1 0,-1 1-1,1 0 1,0-1 0,0 1 0,0 0-1,0 0 1,0-1 0,0 1-1,0 0 1,0-1 0,0 1 0,0 0-1,1 0 1,-1-1 0,0 1 0,0 0-1,1-1 1,-1 1 0,0 0 0,1-1-1,-1 1 1,1-1 0,-1 1 0,1-1-1,-1 1 1,1-1 0,-1 1 0,1-1 79,25 19 155,-9-9 79,4 6 559,19 17 145,-39-32-788,0 1 0,0-1 0,0 1 0,0-1 0,0 1 0,0 0 0,-1-1 1,1 1-1,0 0 0,-1 0 0,1-1 0,-1 1 0,0 0 0,1 0 0,-1 0 0,0 0 1,0-1-1,0 1 0,-1 0 0,1 0 0,0 0 0,-1-1 0,1 1 0,-1 0 0,1 0-150,-4 1 78,0 0 0,0 0 0,0 0 0,0 0 0,-1-1 0,1 0 0,0 0-1,-1 0 1,0 0 0,1-1 0,-1 1 0,-2-1-78,-8 4 104,-10 5 182,-1-2 0,0 0 0,-16 2-286,-11-6-7400,48-4-465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3.902"/>
    </inkml:context>
    <inkml:brush xml:id="br0">
      <inkml:brushProperty name="width" value="0.1" units="cm"/>
      <inkml:brushProperty name="height" value="0.1" units="cm"/>
      <inkml:brushProperty name="color" value="#66CC00"/>
    </inkml:brush>
  </inkml:definitions>
  <inkml:trace contextRef="#ctx0" brushRef="#br0">0 1 9682,'0'0'2143,"0"0"-1007,0 0-423,0 0-187,0 12-263,0 176-1471,0-188-834,0 0-494,0-1-900,0-8-1621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4.287"/>
    </inkml:context>
    <inkml:brush xml:id="br0">
      <inkml:brushProperty name="width" value="0.1" units="cm"/>
      <inkml:brushProperty name="height" value="0.1" units="cm"/>
      <inkml:brushProperty name="color" value="#66CC00"/>
    </inkml:brush>
  </inkml:definitions>
  <inkml:trace contextRef="#ctx0" brushRef="#br0">0 116 5737,'2'-29'940,"-2"23"-618,0 0-1,0 0 0,1 0 0,0 1 1,0-1-1,1 0 0,-1 1 1,1-1-1,0 1 0,3-5-321,-3 8 99,-1 0 1,1 1-1,-1-1 0,1 1 0,0 0 1,0 0-1,0 0 0,-1 0 1,1 0-1,0 0 0,0 0 0,1 0 1,-1 1-1,0-1 0,0 1 1,0-1-1,0 1 0,0 0 0,2 0-99,47-1 408,-42 1-273,25-1 25,39 3-2,-67-2-161,-1 1 0,0 1-1,0-1 1,0 1 0,0 0 0,0 0 0,0 0-1,0 0 1,-1 1 0,1 0 0,-1 0 0,2 2 3,15 20 140,-20-25-106,-1 1 1,1 0 0,-1 0-1,1 0 1,-1 0-1,0 0 1,1 0-1,-1 0 1,0 0-1,0 0 1,1 0-1,-1 0 1,0 0-1,0 0 1,0 0-1,0 0 1,0-1-1,-1 1 1,1 0-1,0 0 1,0 0-1,-1 0 1,1 0-1,0 0 1,-1 0-1,1 0 1,-1 0-1,1 0 1,-1-1-1,0 1 1,1 0-1,-1 0 1,0-1-1,0 1-34,-6 4 89,0 0-1,-1-1 0,1 0 0,-1-1 0,0 0 1,0 0-1,0 0 0,-1-1 0,1-1 1,0 1-1,-3-1-88,-101 4-2800,95-5 1161,12 0-1035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25.227"/>
    </inkml:context>
    <inkml:brush xml:id="br0">
      <inkml:brushProperty name="width" value="0.1" units="cm"/>
      <inkml:brushProperty name="height" value="0.1" units="cm"/>
      <inkml:brushProperty name="color" value="#66CC00"/>
    </inkml:brush>
  </inkml:definitions>
  <inkml:trace contextRef="#ctx0" brushRef="#br0">6 295 7770,'-1'-4'7434,"-3"-23"-7229,5 19-181,0 0 0,1 0 0,0 0 0,1 0 0,0 0 0,0 1 0,0-1 0,1 1 0,0 0 0,1 0 0,0 0 0,0 1 0,0-1 0,1 1 0,0 0-24,15-16-183,1 2 1,0 0-1,16-8 183,-29 21-264,0 0 0,1 1 0,0 0 0,0 1 0,0 0 1,0 1-1,1 0 0,0 1 0,0 0 0,0 0 0,0 1 1,9 0 263,-19 2-19,0 0 0,0 1 0,0-1 0,-1 0 0,1 1 0,0-1 0,0 1 1,-1-1-1,1 1 0,0-1 0,-1 1 0,1 0 0,0-1 0,-1 1 1,1 0-1,-1 0 0,1-1 0,-1 1 0,0 0 0,1 0 0,-1 0 0,0-1 1,0 1-1,1 0 0,-1 0 0,0 0 0,0 0 0,0 0 0,0-1 0,0 2 19,2 31 106,-3-28-138,2 31 97,-2 0 0,-1 0 0,-3 0-1,-4 17-64,7-40 26,2-11-3,0 0-1,-1 1 1,1-1 0,-1 0-1,1 0 1,-1 1 0,0-1-1,0 0 1,0 0-1,0 0 1,-1 0 0,1 0-1,0 0 1,-1 0 0,1 0-1,-1-1 1,0 1-23,1-1-75,1-1-253,0 0-323,2-37-5994,0-1 6378,-1 31 1032,-1 1 0,-1-1 0,1 0 0,-1 1 0,0-1 1,-2-4-766,2 10 246,-1-1 0,1 0 0,-1 0 0,1 0 0,-1 1 0,0-1 0,0 1 1,0-1-1,0 1 0,0 0 0,0 0 0,0 0 0,0 0 0,0 0 1,0 0-1,-1 1 0,1-1 0,0 1 0,-1-1 0,1 1 0,0 0 0,-1 0 1,-1 0-247,-59 1 576,52 1-1377,-1 1 1,1 0-1,0 0 1,-6 4 800,-16 4-4194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9.620"/>
    </inkml:context>
    <inkml:brush xml:id="br0">
      <inkml:brushProperty name="width" value="0.1" units="cm"/>
      <inkml:brushProperty name="height" value="0.1" units="cm"/>
      <inkml:brushProperty name="color" value="#F6630D"/>
    </inkml:brush>
  </inkml:definitions>
  <inkml:trace contextRef="#ctx0" brushRef="#br0">1 1 7898,'0'0'2064,"0"0"-984,0 0 113,0 0-609,0 0-576,0 2 0,0 17 448,5 10 488,11 6-336,-5 8-288,5 0-272,-5-3-48,5-3-40,-6-5-1000,-4-2-1232,-1-12-729,-5-7-3040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9.958"/>
    </inkml:context>
    <inkml:brush xml:id="br0">
      <inkml:brushProperty name="width" value="0.1" units="cm"/>
      <inkml:brushProperty name="height" value="0.1" units="cm"/>
      <inkml:brushProperty name="color" value="#F6630D"/>
    </inkml:brush>
  </inkml:definitions>
  <inkml:trace contextRef="#ctx0" brushRef="#br0">0 25 5177,'6'-3'824,"4"1"136,6-4 137,0 4 111,0-1-328,6 0 168,5 1 41,-6 2-385,6-3-288,-1 3-208,1 0 32,-5 0-232,4 0-8,1 0-1456,-6 0-649,-5 0-2144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0.286"/>
    </inkml:context>
    <inkml:brush xml:id="br0">
      <inkml:brushProperty name="width" value="0.1" units="cm"/>
      <inkml:brushProperty name="height" value="0.1" units="cm"/>
      <inkml:brushProperty name="color" value="#F6630D"/>
    </inkml:brush>
  </inkml:definitions>
  <inkml:trace contextRef="#ctx0" brushRef="#br0">0 1 4793,'5'10'1616,"1"4"-719,4 7-33,-4 3 136,4 3-616,1 2-200,-6-2-104,-5 0-80,0 7-648,0-4-888,0-11-1209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0.619"/>
    </inkml:context>
    <inkml:brush xml:id="br0">
      <inkml:brushProperty name="width" value="0.1" units="cm"/>
      <inkml:brushProperty name="height" value="0.1" units="cm"/>
      <inkml:brushProperty name="color" value="#F6630D"/>
    </inkml:brush>
  </inkml:definitions>
  <inkml:trace contextRef="#ctx0" brushRef="#br0">1 309 1744,'10'-5'2225,"1"0"-1369,5-3-592,0-6-264,5 3-352,-10-2-920</inkml:trace>
  <inkml:trace contextRef="#ctx0" brushRef="#br0" timeOffset="1">102 4 5945,'4'-3'2165,"5"9"-1215,5 8 77,4 20-65,-2 2-1,-2-1 0,-1 2 0,6 27-961,-2 8 65,-13-48-1734,2 0 0,1 0 0,2 4 1669,-4-16-3709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0.967"/>
    </inkml:context>
    <inkml:brush xml:id="br0">
      <inkml:brushProperty name="width" value="0.1" units="cm"/>
      <inkml:brushProperty name="height" value="0.1" units="cm"/>
      <inkml:brushProperty name="color" value="#F6630D"/>
    </inkml:brush>
  </inkml:definitions>
  <inkml:trace contextRef="#ctx0" brushRef="#br0">1 1 3001,'5'0'4257,"6"8"-3649,-6 13-408,6 6 176,-1 8 144,7-3-208,-12 2-80,6 1-168,-1-8 120,-4 0-184,-1-11-16,-5-6-952,0-7-1305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2.283"/>
    </inkml:context>
    <inkml:brush xml:id="br0">
      <inkml:brushProperty name="width" value="0.1" units="cm"/>
      <inkml:brushProperty name="height" value="0.1" units="cm"/>
      <inkml:brushProperty name="color" value="#004F8B"/>
    </inkml:brush>
  </inkml:definitions>
  <inkml:trace contextRef="#ctx0" brushRef="#br0">175 19 1280,'0'0'3832,"-9"-2"483,-14-1-2432,20 3-1837,0 0 0,0 0 0,0 0 0,0 0 0,0 0-1,1 1 1,-1 0 0,0-1 0,0 1 0,1 0 0,-1 0-1,0 1 1,1-1 0,-1 0 0,1 1 0,0 0 0,-3 1-46,0 2 182,-1 1 1,1-1 0,0 1 0,1 0 0,-1 0-1,1 0 1,-1 4-183,-4 7 345,1 0 0,1 0 0,1 1 0,0 0 0,-1 13-345,3-12-121,2 0 0,0 1 0,1-1 0,1 1 0,1-1 0,2 13 121,-3-31-43,0 0 0,1 0-1,-1 1 1,1-2 0,-1 1-1,1 0 1,-1 0 0,1 0 0,0 0-1,-1 0 1,1 0 0,0-1-1,0 1 1,0 0 0,-1-1-1,1 1 1,0 0 0,0-1-1,0 1 1,0-1 0,0 1-1,0-1 1,0 0 0,1 0 43,34 5-660,-29-5 652,0-1 0,0 1 0,-1-1 0,1-1 0,-1 1 0,1-1 0,-1 0 0,0 0 0,2-2 8,0-2 33,0 0 0,0-1 0,-1 0 0,0-1-1,0 1 1,-1-1 0,0-1 0,0 1 0,-1-1-1,0 0 1,-1 0 0,0-1 0,0 1 0,0-4-33,0-2 6,0 0 1,-1 0-1,-1-1 1,-1 1 0,0-1-1,-1 1 1,0-1 0,-1 1-1,-2-4-6,3 16-3,-1 0 0,0 0 0,0 0 0,-1 0 0,1 0-1,-1 0 1,1 1 0,-1-1 0,0 0 0,0 1 0,0-1 0,0 1 0,-1 0-1,1 0 1,0 0 0,-1 0 0,0 0 0,1 0 0,-2 0 3,-2-1-551,0 0-1,-1 0 1,0 0-1,1 1 1,-1-1 0,0 2-1,0-1 1,-2 1 551,-2 0-2333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1.322"/>
    </inkml:context>
    <inkml:brush xml:id="br0">
      <inkml:brushProperty name="width" value="0.1" units="cm"/>
      <inkml:brushProperty name="height" value="0.1" units="cm"/>
      <inkml:brushProperty name="color" value="#F6630D"/>
    </inkml:brush>
  </inkml:definitions>
  <inkml:trace contextRef="#ctx0" brushRef="#br0">1 89 5617,'5'-5'1096,"0"-3"-479,17 0 95,-6-3 72,11-5 48,-1 3-392,-4-1-32,-1 4-400,-5 7-8,-5 3-496,-11 0-1488,0 0-5154</inkml:trace>
  <inkml:trace contextRef="#ctx0" brushRef="#br0" timeOffset="1">1 89 6185,'80'112'1217,"-64"-120"-41,0 0-88,0 0-640,0 3-272,0 2-176,-16 3-872,0 0-1152,0 8-2193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1.654"/>
    </inkml:context>
    <inkml:brush xml:id="br0">
      <inkml:brushProperty name="width" value="0.1" units="cm"/>
      <inkml:brushProperty name="height" value="0.1" units="cm"/>
      <inkml:brushProperty name="color" value="#F6630D"/>
    </inkml:brush>
  </inkml:definitions>
  <inkml:trace contextRef="#ctx0" brushRef="#br0">0 0 4305,'11'0'1216,"5"0"-376,0 0-424,5 0-416,-5 0-48,0 0-1648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2.139"/>
    </inkml:context>
    <inkml:brush xml:id="br0">
      <inkml:brushProperty name="width" value="0.1" units="cm"/>
      <inkml:brushProperty name="height" value="0.1" units="cm"/>
      <inkml:brushProperty name="color" value="#F6630D"/>
    </inkml:brush>
  </inkml:definitions>
  <inkml:trace contextRef="#ctx0" brushRef="#br0">66 1 5657,'0'0'4601,"0"0"-3214,-20 19 48,13-6-1508,-24 50 516,29-58-583,1-1-1,-1 1 1,1 0-1,0-1 1,1 1-1,-1 0 1,1 0-1,0-1 1,0 1-1,1 0 1,-1 0-1,1 0 1,0 0 140,0-3-81,-1-1-1,1 0 1,-1 0 0,1 1-1,0-1 1,-1 0 0,1 0 0,0 0-1,0 0 1,0 0 0,0 0 0,0 0-1,0 0 1,0 0 0,0-1-1,0 1 1,0 0 0,1-1 0,-1 1-1,0 0 1,0-1 0,2 1 81,34 4-401,-34-5 478,1 0 0,0 0 0,-1 1 0,1-1 0,0 1 1,-1 0-1,1 0 0,-1 0 0,1 0 0,1 2-77,-4-2 114,0 0-1,0 1 1,-1-1-1,1 0 1,0 1-1,0-1 1,-1 1-1,1-1 0,-1 1 1,1-1-1,-1 1 1,0-1-1,0 1 1,0-1-1,0 1 1,0 0-1,0-1 1,0 1-1,0-1 1,0 1-1,-1-1 1,1 1-1,-1-1 1,1 1-1,-1-1-113,-15 39 903,5-19-857,2-3-269,-1 0-1,0-1 0,-2-1 0,0 1 0,-9 8 224,21-24-2321,0-1-1710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2.478"/>
    </inkml:context>
    <inkml:brush xml:id="br0">
      <inkml:brushProperty name="width" value="0.1" units="cm"/>
      <inkml:brushProperty name="height" value="0.1" units="cm"/>
      <inkml:brushProperty name="color" value="#F6630D"/>
    </inkml:brush>
  </inkml:definitions>
  <inkml:trace contextRef="#ctx0" brushRef="#br0">1 0 6361,'0'8'2657,"0"8"-1921,0 8-504,0 8 336,0 3-232,0 3-112,0-1-120,0-2-48,0-3-56,0-5-456,0-6-1120,0-13-2529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2.810"/>
    </inkml:context>
    <inkml:brush xml:id="br0">
      <inkml:brushProperty name="width" value="0.1" units="cm"/>
      <inkml:brushProperty name="height" value="0.1" units="cm"/>
      <inkml:brushProperty name="color" value="#F6630D"/>
    </inkml:brush>
  </inkml:definitions>
  <inkml:trace contextRef="#ctx0" brushRef="#br0">1 89 8066,'0'-6'2568,"0"1"-2336,5-3-184,11-3-56,6 1 16,-1-4-16,0 3-560,1-2-464,-6 5-888,-5 5-3386</inkml:trace>
  <inkml:trace contextRef="#ctx0" brushRef="#br0" timeOffset="1">1 89 10546,'96'85'1401,"-90"-85"-1209,4 0-192,1 0 168,5-8-160,0 3-8,-5 5-24,-1 0-993,-10 0-1127,0 11-2001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3.145"/>
    </inkml:context>
    <inkml:brush xml:id="br0">
      <inkml:brushProperty name="width" value="0.1" units="cm"/>
      <inkml:brushProperty name="height" value="0.1" units="cm"/>
      <inkml:brushProperty name="color" value="#F6630D"/>
    </inkml:brush>
  </inkml:definitions>
  <inkml:trace contextRef="#ctx0" brushRef="#br0">0 1 7826,'0'0'1984,"11"0"-1976,0 0 360,5 0-144,0 0-16,0 0-200,16 0-8,-5 0-424,-11 8-1440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4.498"/>
    </inkml:context>
    <inkml:brush xml:id="br0">
      <inkml:brushProperty name="width" value="0.1" units="cm"/>
      <inkml:brushProperty name="height" value="0.1" units="cm"/>
      <inkml:brushProperty name="color" value="#F6630D"/>
    </inkml:brush>
  </inkml:definitions>
  <inkml:trace contextRef="#ctx0" brushRef="#br0">5 118 8114,'0'17'2462,"0"123"-226,-5-305-3723,36 165 1234,-23 1 279,0 1 1,-1-1-1,1 2 1,-1-1 0,1 1-1,-1 0 1,0 1-1,0-1 1,0 1-1,5 5-26,37 17 76,-39-22 22,0-1 1,1 0-1,0-1 0,-1 0 1,1-1-1,0 0 0,6-1-98,-16 0 27,0-1-1,-1 1 1,1 0-1,0-1 0,0 0 1,0 1-1,0-1 1,-1 0-1,1 1 1,0-1-1,-1 0 1,1 0-1,0 0 0,-1 1 1,1-1-1,-1 0 1,0 0-1,1 0 1,-1 0-1,0 0 0,1 0 1,-1 0-1,0 0 1,0 0-1,0 0 1,0 0-1,0 0 1,0 0-1,0 0-26,2-37 428,-2 33-354,0-83 256,2 86-553,0 0-1,0 0 0,0 0 1,0 0-1,0 0 0,1 1 0,-1-1 1,1 1-1,-1 0 0,1-1 1,0 1-1,-1 0 0,1 1 1,0-1-1,0 0 0,0 1 1,0 0 223,7-3-2738,10-3-2158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4.863"/>
    </inkml:context>
    <inkml:brush xml:id="br0">
      <inkml:brushProperty name="width" value="0.1" units="cm"/>
      <inkml:brushProperty name="height" value="0.1" units="cm"/>
      <inkml:brushProperty name="color" value="#F6630D"/>
    </inkml:brush>
  </inkml:definitions>
  <inkml:trace contextRef="#ctx0" brushRef="#br0">0 1 7074,'6'3'1728,"-6"5"-1208,5 2-296,-5 9-32,5 2 88,-5 6-200,0 3 96,0 2-176,0 2 56,0-4-56,0-1-960,0-10-1168,-5-8-2401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5.186"/>
    </inkml:context>
    <inkml:brush xml:id="br0">
      <inkml:brushProperty name="width" value="0.1" units="cm"/>
      <inkml:brushProperty name="height" value="0.1" units="cm"/>
      <inkml:brushProperty name="color" value="#F6630D"/>
    </inkml:brush>
  </inkml:definitions>
  <inkml:trace contextRef="#ctx0" brushRef="#br0">0 78 9050,'0'0'1976,"0"-3"-1792,0 3-176,16-2 128,0-4 208,6 1-191,-1-6 71,-5 1-216,0-1 40,0 3-48,-5 0-176,-6 2-929,-5 1-575,0 2-2761</inkml:trace>
  <inkml:trace contextRef="#ctx0" brushRef="#br0" timeOffset="1">0 78 6129,'80'123'1017,"-69"-123"-529,0 0 96,-1-8-168,6 0-168,-10 0-248,-1 8-368,1 0-1305,-6 0-1159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5.524"/>
    </inkml:context>
    <inkml:brush xml:id="br0">
      <inkml:brushProperty name="width" value="0.1" units="cm"/>
      <inkml:brushProperty name="height" value="0.1" units="cm"/>
      <inkml:brushProperty name="color" value="#F6630D"/>
    </inkml:brush>
  </inkml:definitions>
  <inkml:trace contextRef="#ctx0" brushRef="#br0">1 11 5113,'5'0'1608,"0"0"-1424,6 0 401,0 0-249,10 0-32,-5-2-216,0-1 56,0 0-144,0 3 0,0-2-624,-5 2-1801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3.184"/>
    </inkml:context>
    <inkml:brush xml:id="br0">
      <inkml:brushProperty name="width" value="0.1" units="cm"/>
      <inkml:brushProperty name="height" value="0.1" units="cm"/>
      <inkml:brushProperty name="color" value="#004F8B"/>
    </inkml:brush>
  </inkml:definitions>
  <inkml:trace contextRef="#ctx0" brushRef="#br0">124 23 3569,'0'-1'344,"0"0"1,0 1-1,0-1 0,0 0 1,0 0-1,-1 0 1,1 1-1,0-1 0,0 0 1,-1 1-1,1-1 1,0 0-1,-1 1 1,1-1-1,-1 0 0,1 1 1,-1-1-1,0 1 1,1-1-1,-1 1 0,1-1 1,-1 1-1,0-1-344,-20-5 2880,18 6-2820,1 0 0,-1 0 0,0 0 0,1 0 0,-1 1 0,0-1 0,1 1 0,-1 0 1,1 0-1,-1-1 0,1 2 0,-1-1 0,1 0 0,0 0 0,-1 1 0,0 0-60,-2 4 22,0 0 0,1 1-1,0-1 1,0 1-1,0 0 1,0 0 0,1 0-1,1 1 1,-1-1 0,1 1-1,0 0 1,1-1-1,-1 6-21,-1 19 3,2 0 0,1 24-3,0-23-40,1-31 22,-1 0-1,0 1 1,1-1-1,-1 1 1,1-1 0,0 0-1,0 0 1,0 1-1,0-1 1,0 0 0,1 0-1,-1 0 1,1 0-1,-1 0 1,1-1-1,0 1 1,-1 0 0,1-1-1,0 1 1,0-1-1,0 0 1,0 0 0,0 1-1,1-1 1,-1-1-1,0 1 1,0 0 0,1 0-1,-1-1 1,1 1-1,-1-1 1,0 0 0,3 0 18,0 1-3,-1-1 1,1 1-1,0-1 1,0-1 0,-1 1-1,1 0 1,0-1-1,-1 0 1,1 0 0,0-1-1,-1 1 1,1-1-1,-1 0 1,0 0 0,0-1-1,0 1 1,0-1 2,4-4 51,-1-1 1,0 0-1,-1-1 1,0 1-1,0-1 1,-1 0-1,0-1 1,0 1-1,-1-1 1,-1 0-1,0 0 0,0 0 1,-1 0-1,0-1 1,0 1-1,-1-1 1,-1 1-1,0-1 1,0 0-1,-1 1 1,-1 0-1,0-3-51,1 10 27,0 0 0,0 1-1,0-1 1,0 0 0,0 0 0,-1 1 0,1-1-1,-1 1 1,0 0 0,0-1 0,0 1 0,0 0-1,0 0 1,0 0 0,-1 0 0,1 1-1,-1-1 1,1 0 0,-2 0-27,-25-9-1266,0 7-4954,23 4-32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5.860"/>
    </inkml:context>
    <inkml:brush xml:id="br0">
      <inkml:brushProperty name="width" value="0.1" units="cm"/>
      <inkml:brushProperty name="height" value="0.1" units="cm"/>
      <inkml:brushProperty name="color" value="#F6630D"/>
    </inkml:brush>
  </inkml:definitions>
  <inkml:trace contextRef="#ctx0" brushRef="#br0">5 0 6817,'-5'11'5434,"5"5"-4946,0 3-280,0 5-136,0 0 152,0 2-224,5 1 120,1-5-120,-1-1 0,-5-8-384,0-2-1313,0-8-279,0-3-2065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6.209"/>
    </inkml:context>
    <inkml:brush xml:id="br0">
      <inkml:brushProperty name="width" value="0.1" units="cm"/>
      <inkml:brushProperty name="height" value="0.1" units="cm"/>
      <inkml:brushProperty name="color" value="#F6630D"/>
    </inkml:brush>
  </inkml:definitions>
  <inkml:trace contextRef="#ctx0" brushRef="#br0">0 91 7490,'5'0'2328,"1"-5"-1960,5 2-200,10-5 0,0-5-64,6-1 64,0 1-168,-11 0 0,5-1-216,-10 9-704,-6 2-800,-5 3-2817</inkml:trace>
  <inkml:trace contextRef="#ctx0" brushRef="#br0" timeOffset="1">0 91 9522,'86'99'1136,"-86"-99"-1128,10 0-8,1 0 56,0 0 408,-1-8-240,-4 3 64,-1 2-191,-5 0-97,0 3-1409,0 0-871,0 0-2801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6.541"/>
    </inkml:context>
    <inkml:brush xml:id="br0">
      <inkml:brushProperty name="width" value="0.1" units="cm"/>
      <inkml:brushProperty name="height" value="0.1" units="cm"/>
      <inkml:brushProperty name="color" value="#F6630D"/>
    </inkml:brush>
  </inkml:definitions>
  <inkml:trace contextRef="#ctx0" brushRef="#br0">0 1 3041,'6'0'3912,"4"0"-3415,1 0-217,0 0 216,10 0-304,-5 0-152,-5 0-40,5 0-256,-11 0-600,6 2-329,-11 1-1303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6.873"/>
    </inkml:context>
    <inkml:brush xml:id="br0">
      <inkml:brushProperty name="width" value="0.1" units="cm"/>
      <inkml:brushProperty name="height" value="0.1" units="cm"/>
      <inkml:brushProperty name="color" value="#F6630D"/>
    </inkml:brush>
  </inkml:definitions>
  <inkml:trace contextRef="#ctx0" brushRef="#br0">0 0 6905,'0'0'5306,"0"0"-4522,0 0-784,0 0 8,0 8 168,6 8-48,-1 3 120,0 2-96,1-2 32,-6-3-184,0-5-464,0-9-1160,0-2-209,0 0-2856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7.223"/>
    </inkml:context>
    <inkml:brush xml:id="br0">
      <inkml:brushProperty name="width" value="0.1" units="cm"/>
      <inkml:brushProperty name="height" value="0.1" units="cm"/>
      <inkml:brushProperty name="color" value="#F6630D"/>
    </inkml:brush>
  </inkml:definitions>
  <inkml:trace contextRef="#ctx0" brushRef="#br0">123 138 6329,'2'-111'2726,"-2"109"-2694,0 1 0,1 0 0,-1 0-1,0 0 1,1-1 0,-1 1 0,0 0 0,1 0-1,0 0 1,-1 0 0,1 0 0,0 0 0,-1 0-1,1 0 1,0 0 0,0 0 0,0 0-1,0 0 1,0 1 0,0-1 0,0 0 0,0 1-1,0-1 1,0 1 0,0-1 0,0 1 0,0-1-1,1 1 1,-1 0 0,0-1 0,0 1 0,0 0-1,1 0 1,-1 0 0,0 0 0,0 0-1,1 0 1,-1 1 0,0-1 0,0 0 0,0 0-1,0 1 1,1-1 0,-1 1 0,0 0-32,4-1 140,39-1 278,-22 0-342,1 1 1,-1 0 0,4 2-77,-20-1 95,0 0 0,0 0 1,1 1-1,-1 0 0,-1 0 0,1 0 0,0 1 0,0 0 0,-1 0 0,0 0 0,1 1 1,-1-1-1,1 3-95,-4-3 91,1 0 0,-1 0 1,0 0-1,0 0 1,0 1-1,-1-1 0,1 1 1,-1 0-1,0-1 0,0 1 1,0 0-1,-1 0 1,1-1-1,-1 1 0,0 0 1,0 0-1,0 0 0,0 0 1,-1 0-1,0-1 1,1 1-1,-1 0 0,-2 3-91,0 4 57,-1 0-1,-1 0 1,0 0-1,0-1 0,-1 1 1,0-1-1,-4 4-56,-12 12-493,-2 0 0,-1-1 0,-1-2 0,-1 0 0,0-2 0,-2-1 0,-1-1 0,0-2 0,-1-1 0,-19 7 493,10-9-2971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5.233"/>
    </inkml:context>
    <inkml:brush xml:id="br0">
      <inkml:brushProperty name="width" value="0.1" units="cm"/>
      <inkml:brushProperty name="height" value="0.1" units="cm"/>
      <inkml:brushProperty name="color" value="#F6630D"/>
    </inkml:brush>
  </inkml:definitions>
  <inkml:trace contextRef="#ctx0" brushRef="#br0">27 34 3793,'0'0'1237,"-17"-11"6184,17 11-7356,0 0 1,0 0-1,0-1 1,0 1-1,0 0 1,-1 0-1,1 0 1,0 0-1,0 0 1,0 0-1,0 0 1,0 0 0,-1 0-1,1 0 1,0-1-1,0 1 1,0 0-1,0 0 1,0 0-1,-1 0 1,1 0-1,0 0 1,0 0-1,0 0 1,0 0-1,-1 0 1,1 0-1,0 0 1,0 1 0,0-1-1,0 0 1,0 0-1,-1 0 1,1 0-1,0 0 1,0 0-1,0 0 1,0 0-1,0 0 1,0 0-1,-1 1 1,1-1-1,0 0 1,0 0-1,0 0 1,0 0 0,0 0-1,0 1 1,0-1-1,0 0 1,0 0-1,0 0 1,0 0-1,0 0 1,0 1-1,0-1 1,0 0-1,0 0-65,-4 19 1082,4 36-1828,0-38 1193,11 190-12,0 2-3534,-11-207 2043,0-2-3,0-44-2531,-10-98 2697,5 79 1218,1-26-325,4 69 147,1 0 0,1 1 0,1-1 0,1 1 0,0 0 0,5-12-147,-8 28 23,1 0-1,-1 1 0,0-1 1,1 0-1,0 1 1,0-1-1,0 1 0,0-1 1,0 1-1,0 0 0,1 0 1,-1 0-1,1 0 1,-1 0-1,1 0 0,0 1 1,-1 0-1,1-1 0,0 1 1,0 0-1,0 0 1,0 1-1,0-1 0,0 0 1,1 1-1,-1 0 0,0 0 1,0 0-1,0 0 1,0 0-1,0 1 0,1-1 1,-1 1-1,0 0 0,0 0 1,0 0-1,-1 0 1,1 1-1,0-1 0,0 1 1,-1 0-1,1 0 0,-1 0 1,1 0-1,-1 0 1,0 0-1,0 0 0,0 1 1,0-1-1,0 1 0,-1 0 1,1 0-1,-1-1 1,1 2-23,22 43 54,-1 1 1,-3 1 0,-2 1-1,-2 1 1,-3 0 0,0 9-55,-10-45-514,-5-21-245,-9-38 39,-2 22 963,-1 1 0,-1 0 0,-6-7-243,16 23 102,0 0 0,0-1 1,0 2-1,-1-1 0,1 1 0,-1-1 1,0 1-1,0 1 0,-1 0 1,1-1-1,-1 2 0,0-1 0,0 1 1,-2 0-103,4 1-53,-54-6 870,57 7-980,0 0-1,0 0 0,0 1 1,0-1-1,0 0 1,0 1-1,0-1 1,1 1-1,-1 0 0,0-1 1,0 1-1,1 0 1,-1 0-1,0 0 0,1 1 1,-1-1-1,1 0 1,0 0-1,-1 1 0,1-1 1,0 1-1,0-1 1,-1 1-1,1 0 0,1-1 1,-2 2 163,-3 10-5803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5.896"/>
    </inkml:context>
    <inkml:brush xml:id="br0">
      <inkml:brushProperty name="width" value="0.1" units="cm"/>
      <inkml:brushProperty name="height" value="0.1" units="cm"/>
      <inkml:brushProperty name="color" value="#F6630D"/>
    </inkml:brush>
  </inkml:definitions>
  <inkml:trace contextRef="#ctx0" brushRef="#br0">1 1 8034,'2'0'188,"0"1"0,0 0 1,0-1-1,0 1 1,-1 0-1,1 0 0,0 1 1,0-1-1,-1 0 0,1 0 1,-1 1-1,1-1 0,-1 1 1,1 0-1,-1-1 1,0 1-1,0 0 0,0 0 1,0 0-1,0-1 0,0 1 1,-1 0-1,1 0 0,-1 0 1,1 2-189,15 59 923,-15-55-659,19 129 1094,-12-72-903,14 52-455,-22-116-38,1 0-1,-1-1 1,0 1-1,1 0 0,-1-1 1,1 1-1,-1 0 1,0-1-1,1 1 1,-1 0-1,1-1 0,0 1 1,-1-1-1,1 1 1,-1-1-1,1 1 1,0-1-1,0 0 0,-1 1 1,1-1-1,0 0 1,-1 1-1,1-1 1,0 0-1,0 0 0,0 0 1,-1 0-1,2 0 39,30-3-130,24-19 452,-31 10-233,-1 1 0,2 2 0,-1 1 1,1 0-1,7 1-89,36 0-2234,-51 7-1383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6.371"/>
    </inkml:context>
    <inkml:brush xml:id="br0">
      <inkml:brushProperty name="width" value="0.1" units="cm"/>
      <inkml:brushProperty name="height" value="0.1" units="cm"/>
      <inkml:brushProperty name="color" value="#F6630D"/>
    </inkml:brush>
  </inkml:definitions>
  <inkml:trace contextRef="#ctx0" brushRef="#br0">1 0 5937,'0'0'2102,"0"0"-790,2 8 438,10 26 5,-1 1 1,1 9-1756,6 41 1105,-4 7-1105,-13-83 17,1 1-1,0-1 1,0 0 0,1 0 0,3 7-17,-5-14-20,0 0 0,0 0 0,0 0 0,0-1 0,0 1 0,1 0 0,-1-1 0,1 1 0,-1 0 0,1-1 0,0 0 0,-1 1 0,1-1 0,0 0 1,0 0-1,0 0 0,0 0 0,0 0 0,0-1 0,0 1 0,0-1 0,0 1 0,1-1 0,-1 0 0,0 0 0,2 0 20,10 0-12,0-1-1,0-1 1,0 0 0,0-1-1,0-1 1,-1 0-1,1-1 1,-1 0 0,1-2 12,9-2 59,-9 4-356,-1 1 0,1 0 0,0 1 0,7 0 297,-7 1-1209,8-1-3214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7.683"/>
    </inkml:context>
    <inkml:brush xml:id="br0">
      <inkml:brushProperty name="width" value="0.1" units="cm"/>
      <inkml:brushProperty name="height" value="0.1" units="cm"/>
      <inkml:brushProperty name="color" value="#F6630D"/>
    </inkml:brush>
  </inkml:definitions>
  <inkml:trace contextRef="#ctx0" brushRef="#br0">129 7 6369,'-1'-1'264,"0"1"1,0-1-1,0 0 0,0 1 0,1-1 0,-1 1 0,0-1 0,0 1 0,0-1 0,0 1 0,0 0 1,-1 0-1,1-1 0,0 1 0,0 0 0,0 0 0,0 0 0,0 0 0,0 0 0,0 0 0,0 0 1,-1 1-265,-28 4 1786,24 0-1723,0 1 0,1 0 0,-1 0 0,1 0 0,0 1 0,1-1 0,-1 1 0,1 0 0,1 1 0,-1-1 1,1 1-1,1-1 0,-1 1 0,1 0 0,0 8-63,-3 15-23,2 0-1,1 0 1,2 16 23,0-37 24,0-5-59,0 1 1,0-1-1,1 1 1,-1-1-1,1 1 1,0-1-1,1 0 1,0 1-1,-1-1 1,1 0-1,1 0 1,-1 0-1,1 0 1,0 0-1,0-1 1,1 1-1,0 0 35,0-2-97,0 0 0,0 0-1,0-1 1,0 1 0,0-1-1,0 0 1,1 0 0,-1-1 0,1 1-1,-1-1 1,1 0 0,0 0-1,-1-1 1,1 1 0,0-1-1,0 0 1,-1-1 0,1 1 0,0-1-1,3 0 98,-2-1 50,1 0 0,-1 0 0,1-1 1,-1 0-1,0 0 0,0 0 0,0-1 0,-1 0 0,1 0 0,-1 0 0,0-1 0,0 0 0,2-2-50,56-73 1304,-60 76-1254,3-4 5,0 0 0,-1-1 0,0 1 0,-1-1 0,1 0 0,-2 0 0,0 0 0,0-1 0,0 1 0,-1-1 0,0 1 0,-1-1 0,-1 0 0,1 0 0,-1 0 0,-1-6-55,0 13-81,0-1-1,0 1 1,-1 0 0,1 0 0,-1 0-1,0 0 1,1 0 0,-1 0-1,-1 1 1,1-1 0,0 1 0,0-1-1,-1 1 1,0 0 0,1 0-1,-1 0 1,0 0 0,0 0 0,0 1-1,0-1 1,0 1 0,-1 0 0,1 0-1,0 0 1,-3 0 81,-13-4-1724,0 1 0,-1 1 0,-18-1 1724,6 3-4205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8.249"/>
    </inkml:context>
    <inkml:brush xml:id="br0">
      <inkml:brushProperty name="width" value="0.1" units="cm"/>
      <inkml:brushProperty name="height" value="0.1" units="cm"/>
      <inkml:brushProperty name="color" value="#F6630D"/>
    </inkml:brush>
  </inkml:definitions>
  <inkml:trace contextRef="#ctx0" brushRef="#br0">1 1 5697,'0'8'2721,"0"5"-2009,0 9-376,5 7-224,0 6 456,6 5-24,0-3-208,-1 4 72,1-7-144,-6-2-39,6-8-217,-5-8-16,4-8-913,-4-5-703,-6-3-753,0 0-3232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382"/>
    </inkml:context>
    <inkml:brush xml:id="br0">
      <inkml:brushProperty name="width" value="0.1" units="cm"/>
      <inkml:brushProperty name="height" value="0.1" units="cm"/>
      <inkml:brushProperty name="color" value="#004F8B"/>
    </inkml:brush>
  </inkml:definitions>
  <inkml:trace contextRef="#ctx0" brushRef="#br0">11 0 4489,'-5'11'1344,"5"5"-792,-5 5 0,5 3 185,0 3-169,0 0-184,0-1-256,0 1 0,0-5-72,0-6-48,0-6 56,0-2-64,0-8-72,0 0-424,0 0-336,0 0-265,0 0-175,0-8-1184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4.520"/>
    </inkml:context>
    <inkml:brush xml:id="br0">
      <inkml:brushProperty name="width" value="0.1" units="cm"/>
      <inkml:brushProperty name="height" value="0.1" units="cm"/>
      <inkml:brushProperty name="color" value="#004F8B"/>
    </inkml:brush>
  </inkml:definitions>
  <inkml:trace contextRef="#ctx0" brushRef="#br0">1 30 4441,'3'18'8467,"5"5"-4092,30 56-4438,-13-31 585,-15-25-481,-6-11-28,1-1 0,0 0 0,0 0-1,1-1 1,0 1 0,1-1 0,1 0 0,-1-1-1,5 4-12,-7-10 4,-4-3 7,-1 0 31,0 0 34,0 0 2,1-16 142,4-6-176,2 1 0,0 0 0,1 1 0,1 0 0,11-18-44,18-41-8,-35 72 2,0 0 0,0 0 0,1 1 0,0-1-1,0 1 1,1 0 0,-1 0 0,1 1 0,1-1-1,-1 1 1,1 0 0,0 1 0,0-1 0,1 1 6,4-1-433,-2 2-4245,-8 3-856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8.586"/>
    </inkml:context>
    <inkml:brush xml:id="br0">
      <inkml:brushProperty name="width" value="0.1" units="cm"/>
      <inkml:brushProperty name="height" value="0.1" units="cm"/>
      <inkml:brushProperty name="color" value="#F6630D"/>
    </inkml:brush>
  </inkml:definitions>
  <inkml:trace contextRef="#ctx0" brushRef="#br0">1 65 5777,'10'-6'1257,"6"1"-81,6-3 80,-1 0-296,6-3-56,-6 3-463,1 0-369,-6 0 40,-6 6-112,-4 2-705,-6 0-1303,0 0-2689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08.918"/>
    </inkml:context>
    <inkml:brush xml:id="br0">
      <inkml:brushProperty name="width" value="0.1" units="cm"/>
      <inkml:brushProperty name="height" value="0.1" units="cm"/>
      <inkml:brushProperty name="color" value="#F6630D"/>
    </inkml:brush>
  </inkml:definitions>
  <inkml:trace contextRef="#ctx0" brushRef="#br0">1 1 4097,'48'171'2512,"-38"-171"-1423,7 0 287,4-6-384,0-2-152,6-2-496,5-6-344,0 5-1192,-16-2-4569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8.267"/>
    </inkml:context>
    <inkml:brush xml:id="br0">
      <inkml:brushProperty name="width" value="0.1" units="cm"/>
      <inkml:brushProperty name="height" value="0.1" units="cm"/>
      <inkml:brushProperty name="color" value="#F6630D"/>
    </inkml:brush>
  </inkml:definitions>
  <inkml:trace contextRef="#ctx0" brushRef="#br0">0 1 1096,'0'0'8285,"0"0"-5563,0 0-1721,0 0-403,0 0-256,0 16 471,8 105 1767,-2-60-3356,-4 0-5319,-2-58-446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8.723"/>
    </inkml:context>
    <inkml:brush xml:id="br0">
      <inkml:brushProperty name="width" value="0.1" units="cm"/>
      <inkml:brushProperty name="height" value="0.1" units="cm"/>
      <inkml:brushProperty name="color" value="#F6630D"/>
    </inkml:brush>
  </inkml:definitions>
  <inkml:trace contextRef="#ctx0" brushRef="#br0">0 70 6553,'4'-3'325,"-1"0"1,0 0-1,1 0 0,-1 1 0,1 0 0,0 0 0,0 0 0,2-1-325,3-1 564,-1-1-210,0 0 85,0 0-1,0 1 1,0 0-1,0 0 1,1 1-1,-1 0 0,1 0 1,0 1-1,0 0 1,0 1-1,6-1-438,-14 3 11,-1-1-1,1 1 1,0 0-1,-1 0 1,1-1-1,-1 1 0,1 0 1,-1 0-1,1 0 1,-1 0-1,1 0 1,-1 0-1,0 0 1,0 0-1,1 0 1,-1 0-1,0 0 1,0 0-1,0 0 1,0 0-1,0 0 1,0-1-1,-1 1 0,1 0 1,0 0-1,0 0 1,-1 0-11,1 2 64,0 11-101,-1 1 0,0 0-1,-1 0 1,-1-1 0,0 1 0,-1-1 0,0 0-1,-1 0 1,-3 4 37,2-5 262,-1 8-1124,8-20 832,0-1 0,-1 1 0,1 0 1,0-1-1,0 1 0,-1-1 0,1 1 1,0-1-1,0 1 0,0-1 0,0 0 1,0 1-1,0-1 0,-1 0 0,1 0 1,0 0-1,0 0 0,0 0 0,0 0 1,0 0-1,0 0 0,0 0 0,0 0 1,0 0-1,0 0 30,191-8 2150,-191 8-2157,0 0 1,0 0-1,0 0 0,0 0 1,0 0-1,0 0 1,0 1-1,0-1 1,0 0-1,0 1 0,0-1 1,0 1-1,0-1 1,0 1-1,0 0 0,-1-1 1,1 1-1,0 0 1,0-1-1,-1 1 1,1 0-1,0 0 0,-1 0 1,1 0-1,-1 0 1,1 0-1,-1-1 1,0 1-1,1 0 0,-1 0 1,0 1 6,3 36-3037,-3-30 1197,0 4-4191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9.090"/>
    </inkml:context>
    <inkml:brush xml:id="br0">
      <inkml:brushProperty name="width" value="0.1" units="cm"/>
      <inkml:brushProperty name="height" value="0.1" units="cm"/>
      <inkml:brushProperty name="color" value="#F6630D"/>
    </inkml:brush>
  </inkml:definitions>
  <inkml:trace contextRef="#ctx0" brushRef="#br0">1 0 7954,'5'0'3921,"-5"0"-3921,11 0 352,-6 11-136,6 8 600,5 5-304,-5 5 112,-1 9-168,-4-1-120,4 6-272,-4-14-64,-1-2-176,-5-6-584,5-13-1424,-5-2-2241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9.458"/>
    </inkml:context>
    <inkml:brush xml:id="br0">
      <inkml:brushProperty name="width" value="0.1" units="cm"/>
      <inkml:brushProperty name="height" value="0.1" units="cm"/>
      <inkml:brushProperty name="color" value="#F6630D"/>
    </inkml:brush>
  </inkml:definitions>
  <inkml:trace contextRef="#ctx0" brushRef="#br0">1 43 10394,'0'-2'1409,"0"-1"-1409,11-2-8,5-3 8,0 2 136,5 1-128,-5 0-16,-5-1 8,-1 4-120,-4 2-1017,-1 0-1095,-5 8-3481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19.796"/>
    </inkml:context>
    <inkml:brush xml:id="br0">
      <inkml:brushProperty name="width" value="0.1" units="cm"/>
      <inkml:brushProperty name="height" value="0.1" units="cm"/>
      <inkml:brushProperty name="color" value="#F6630D"/>
    </inkml:brush>
  </inkml:definitions>
  <inkml:trace contextRef="#ctx0" brushRef="#br0">1 0 8138,'69'150'936,"-58"-150"-632,5 0 16,0-5-72,0-1-64,0 1-184,-10 5-72,-6 0-944,0 0-1233,0 3-3576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0.177"/>
    </inkml:context>
    <inkml:brush xml:id="br0">
      <inkml:brushProperty name="width" value="0.1" units="cm"/>
      <inkml:brushProperty name="height" value="0.1" units="cm"/>
      <inkml:brushProperty name="color" value="#F6630D"/>
    </inkml:brush>
  </inkml:definitions>
  <inkml:trace contextRef="#ctx0" brushRef="#br0">0 49 5977,'11'0'1161,"5"0"-425,5 0 376,1 0-32,4-6 232,1-2-487,-6-2-329,1 1-344,5 1-152,-6 3-48,-10 2-2329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0.541"/>
    </inkml:context>
    <inkml:brush xml:id="br0">
      <inkml:brushProperty name="width" value="0.1" units="cm"/>
      <inkml:brushProperty name="height" value="0.1" units="cm"/>
      <inkml:brushProperty name="color" value="#F6630D"/>
    </inkml:brush>
  </inkml:definitions>
  <inkml:trace contextRef="#ctx0" brushRef="#br0">21 1 7626,'0'0'2646,"-2"5"174,-7 28-2350,5-11-294,1 1 0,1-1 0,1 1 0,1-1 0,1 1 0,1 0 0,2 2-176,-4-21-70,1 0 0,0-1-1,0 1 1,1 0 0,-1-1 0,1 1 0,-1-1 0,1 0-1,0 1 1,1-1 0,-1 0 0,0 0 0,1-1 0,0 1 0,-1 0-1,1-1 1,0 1 0,0-1 0,1 0 0,-1 0 0,0 0-1,1-1 1,1 1 70,5 2-1029,0-1 0,0-1 0,0 0 0,1 0 0,-1-1 0,1-1 0,8 0 1029,-2 0-1856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0.894"/>
    </inkml:context>
    <inkml:brush xml:id="br0">
      <inkml:brushProperty name="width" value="0.1" units="cm"/>
      <inkml:brushProperty name="height" value="0.1" units="cm"/>
      <inkml:brushProperty name="color" value="#F6630D"/>
    </inkml:brush>
  </inkml:definitions>
  <inkml:trace contextRef="#ctx0" brushRef="#br0">1 4 7914,'0'0'2519,"0"0"-1775,32 0-296,47-3 1293,-78 36-1217,-1-10-642,1 40-208,8-23-3410,-8-33-165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8.833"/>
    </inkml:context>
    <inkml:brush xml:id="br0">
      <inkml:brushProperty name="width" value="0.1" units="cm"/>
      <inkml:brushProperty name="height" value="0.1" units="cm"/>
      <inkml:brushProperty name="color" value="#004F8B"/>
    </inkml:brush>
  </inkml:definitions>
  <inkml:trace contextRef="#ctx0" brushRef="#br0">161 20 3449,'0'0'1115,"0"0"-287,0 0-5,0 0-77,-10-2 7103,-35 2-6793,37 5-1059,0 1 0,1-1 1,-1 2-1,1-1 0,0 1 0,1 0 0,0 1 1,0-1-1,1 1 0,-1 0 0,2 1 1,-1-1-1,1 1 0,1 0 0,-1 0 0,1 0 1,1 0-1,0 1 0,0-1 0,1 1 0,0 9 3,1-15-63,0-1-1,0 1 0,0 0 0,1-1 0,-1 1 0,1 0 0,0-1 0,0 1 1,0 0-1,0-1 0,1 0 0,0 1 0,-1-1 0,1 0 0,1 0 1,-1 0-1,0 0 0,1 0 0,-1 0 0,1-1 0,0 1 0,0-1 0,0 0 1,0 0-1,0 0 0,0 0 0,1 0 0,-1-1 0,1 0 0,-1 1 1,1-1-1,-1 0 0,1-1 0,0 1 0,0-1 0,2 0 64,0 1-20,0-1-1,0 0 0,0 0 1,-1 0-1,1-1 0,0 0 1,0 0-1,0-1 0,0 0 1,-1 1-1,1-2 1,-1 1-1,1-1 0,-1 0 1,0 0-1,0 0 0,1-3 21,0 1 38,-1-1 0,0 0 0,0 0 0,0 0 0,-1-1 0,0 1-1,0-1 1,-1 0 0,0 0 0,0-1 0,-1 1 0,1-1 0,-1-1-38,0-2-14,0 1 0,0-1 0,-1-1 0,0 1 0,-1-10 14,0 17-3,-1 0-1,1 1 1,0-1-1,-1 0 0,0 1 1,0-1-1,0 1 1,-1-1-1,1 1 1,-1-1-1,1 1 1,-1 0-1,0 0 0,-1 0 1,1 0-1,0 0 1,-1 0-1,-2-1 4,0 0-492,-1 0-1,0 1 1,0 0-1,0 1 1,0-1-1,0 1 1,0 0-1,-1 1 1,1 0-1,-1 0 1,1 0-1,-1 0 1,0 1-1,-6 1 493,6-1-3724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1.241"/>
    </inkml:context>
    <inkml:brush xml:id="br0">
      <inkml:brushProperty name="width" value="0.1" units="cm"/>
      <inkml:brushProperty name="height" value="0.1" units="cm"/>
      <inkml:brushProperty name="color" value="#F6630D"/>
    </inkml:brush>
  </inkml:definitions>
  <inkml:trace contextRef="#ctx0" brushRef="#br0">0 0 9426,'3'16'173,"0"0"0,0-1-1,2 0 1,0 0 0,0 0 0,2 0 0,-1-1-1,9 13-172,2 6 169,-14-27-160,1-1 0,-1 1 0,1-1 1,1 1-1,-1-1 0,1-1 0,-1 1 0,1-1 0,1 1 1,-1-1-1,6 2-9,-10-4 12,1-1-1,0 0 1,-1 0 0,1 0 0,0 0-1,0-1 1,0 1 0,0 0 0,0-1-1,0 1 1,0-1 0,0 0 0,0 0-1,0 0 1,0 0 0,0 0 0,0 0 0,0 0-1,1-1 1,-1 1 0,-1-1 0,1 1-1,0-1 1,0 0 0,0 0 0,0 0-1,0 0 1,-1 0 0,1 0 0,0 0 0,-1-1-1,1 1 1,-1 0 0,1-1 0,-1 0-1,0 1 1,1-3-12,4-7-10,-1-2 0,-1 1 1,0 0-1,0-1 0,-1 0 0,-1 0 0,0 1 0,-1-2 0,-1 1 0,0 0 1,0 0-1,-2-6 10,1-19-3536,1 32 526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1.575"/>
    </inkml:context>
    <inkml:brush xml:id="br0">
      <inkml:brushProperty name="width" value="0.1" units="cm"/>
      <inkml:brushProperty name="height" value="0.1" units="cm"/>
      <inkml:brushProperty name="color" value="#F6630D"/>
    </inkml:brush>
  </inkml:definitions>
  <inkml:trace contextRef="#ctx0" brushRef="#br0">0 0 1280,'0'0'7463,"0"0"-4924,0 0-1620,0 6 435,1 16-1250,0 0-1,1 1 1,2-2 0,0 1 0,1 0-1,1-1 1,1 0 0,1 0-1,2 2-103,-8-21-185,-1 1 0,0-1-1,1 0 1,-1 0 0,1 0-1,-1 0 1,1-1-1,0 1 1,0 0 0,0-1-1,0 1 1,0-1 0,0 1-1,1-1 1,-1 0-1,0 0 1,1 0 0,-1-1-1,1 1 1,-1 0 0,0-1-1,1 1 1,0-1-1,-1 0 1,1 0 0,-1 0-1,1 0 1,-1-1 0,1 1-1,-1-1 1,1 1-1,-1-1 1,0 0 0,1 0-1,-1 0 1,0 0 0,1 0-1,-1-1 1,0 1 0,0-1-1,0 1 1,0-1-1,-1 0 1,3-1 185,16-13-1803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1.912"/>
    </inkml:context>
    <inkml:brush xml:id="br0">
      <inkml:brushProperty name="width" value="0.1" units="cm"/>
      <inkml:brushProperty name="height" value="0.1" units="cm"/>
      <inkml:brushProperty name="color" value="#F6630D"/>
    </inkml:brush>
  </inkml:definitions>
  <inkml:trace contextRef="#ctx0" brushRef="#br0">6 226 6161,'-1'15'1878,"-1"-21"-940,0-28-136,2 27-745,-1-11 54,1 1 0,1-1 0,1 1 0,1 0 0,0 0 0,2-5-111,-4 18-4,0 0-1,1 1 0,-1-1 1,1 1-1,0-1 1,0 1-1,0-1 1,1 1-1,-1 0 0,1 0 1,0 0-1,-1 1 1,1-1-1,1 0 1,-1 1-1,0 0 0,0 0 1,1 0-1,-1 0 1,1 1-1,0-1 1,0 1-1,-1 0 0,1 0 1,0 0-1,0 1 1,0-1-1,0 1 0,0 0 1,2 0 4,-3 1-18,0 0 1,0 0-1,0 0 0,0 0 1,0 0-1,0 1 0,0 0 1,0-1-1,0 1 0,-1 0 1,1 0-1,-1 1 0,1-1 1,-1 0-1,0 1 0,0 0 1,0-1-1,0 1 0,-1 0 0,1 0 1,-1 0-1,1 0 0,-1 2 18,7 12-43,-2 0-1,0 1 0,2 11 44,3 22 130,-11-51-78,0 0 117,0-1-85,-1-1 0,1 0 0,-1 1 0,1-1 0,-1 1 0,0-1 0,0 1 0,1-1 0,-1 1 0,0-1 0,0 1 0,0 0 0,-2-1-84,-11-15 636,-2 2-1,0 0 1,-1 1-1,-15-10-635,15 18 558,13 7-7065,4 3 1053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2.244"/>
    </inkml:context>
    <inkml:brush xml:id="br0">
      <inkml:brushProperty name="width" value="0.1" units="cm"/>
      <inkml:brushProperty name="height" value="0.1" units="cm"/>
      <inkml:brushProperty name="color" value="#F6630D"/>
    </inkml:brush>
  </inkml:definitions>
  <inkml:trace contextRef="#ctx0" brushRef="#br0">0 1 128,'0'10'8450,"0"4"-7610,0 2-512,6 2-280,4-1-48,-10 4-40,0-8-1696,0-2-2705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2.580"/>
    </inkml:context>
    <inkml:brush xml:id="br0">
      <inkml:brushProperty name="width" value="0.1" units="cm"/>
      <inkml:brushProperty name="height" value="0.1" units="cm"/>
      <inkml:brushProperty name="color" value="#F6630D"/>
    </inkml:brush>
  </inkml:definitions>
  <inkml:trace contextRef="#ctx0" brushRef="#br0">63 216 10306,'-59'-103'1635,"58"102"-1615,1 0-1,-1 0 0,1 0 0,0 0 1,-1 0-1,1 1 0,0-1 1,0 0-1,0 0 0,0 0 1,0 0-1,0 0 0,0 0 1,0 0-1,0 0 0,0 0 1,0 0-1,0 0 0,1 0 1,-1 1-1,0-1 0,1 0 1,-1 0-1,1 0 0,-1 0 0,1 1 1,-1-1-1,1 0 0,0 0 1,-1 1-1,1-1 0,0 0 1,0 1-1,0-1-19,29-12 280,-23 11-145,46-24 485,-41 18-454,1 1 0,1 1 0,-1 0 0,1 1 0,10-2-166,-24 6 30,1 1 1,0 0-1,0-1 1,0 1-1,-1 0 0,1 0 1,0-1-1,0 1 1,0 0-1,0 0 0,0 0 1,-1 0-1,1 0 1,0 0-1,0 1 0,0-1 1,0 0-1,-1 0 1,2 1-31,-2 1 52,0 1 1,0-1 0,0 1 0,0-1-1,0 0 1,0 1 0,-1-1 0,1 1-1,-1-1 1,0 0 0,0 1 0,0-1 0,0 2-53,0-4 34,-6 19 0,3-10-36,0 0 0,0 0 0,1 0 1,0 1-1,1 0 0,0-1 0,0 1 1,1 0-1,0 0 0,1 0 0,0 0 1,1 0-1,0-1 0,1 6 2,-1-13-6,1 0-1,-1 0 1,1 0-1,0 0 1,0 0-1,-1 0 1,1-1-1,0 1 1,1-1 0,-1 1-1,0-1 1,0 1-1,1-1 1,-1 0-1,0 0 1,1-1-1,-1 1 1,1 0 0,-1-1-1,1 1 1,0-1-1,-1 0 1,2 0 6,68 3-358,-62-3 273,28 0-1318,-10-3-3275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3.501"/>
    </inkml:context>
    <inkml:brush xml:id="br0">
      <inkml:brushProperty name="width" value="0.1" units="cm"/>
      <inkml:brushProperty name="height" value="0.1" units="cm"/>
      <inkml:brushProperty name="color" value="#F6630D"/>
    </inkml:brush>
  </inkml:definitions>
  <inkml:trace contextRef="#ctx0" brushRef="#br0">0 1 6425,'2'50'8349,"-1"-29"-8060,1 0 0,1 0 0,1 0 0,6 16-289,4 1-73,4 16-238,-13-18-5948,-5-31 1725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3.848"/>
    </inkml:context>
    <inkml:brush xml:id="br0">
      <inkml:brushProperty name="width" value="0.1" units="cm"/>
      <inkml:brushProperty name="height" value="0.1" units="cm"/>
      <inkml:brushProperty name="color" value="#F6630D"/>
    </inkml:brush>
  </inkml:definitions>
  <inkml:trace contextRef="#ctx0" brushRef="#br0">0 60 4977,'0'-3'2817,"0"3"-2049,0 0-216,16-3 448,0 1 192,11 2-247,0-6-113,-1 1-336,1-1 16,0-2-280,5 0-136,-11 0 32,6 3-128,-11 2-496,11 1-1488,-6 2-545,-10 0-2880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4.187"/>
    </inkml:context>
    <inkml:brush xml:id="br0">
      <inkml:brushProperty name="width" value="0.1" units="cm"/>
      <inkml:brushProperty name="height" value="0.1" units="cm"/>
      <inkml:brushProperty name="color" value="#F6630D"/>
    </inkml:brush>
  </inkml:definitions>
  <inkml:trace contextRef="#ctx0" brushRef="#br0">0 1 6617,'6'5'1217,"-6"6"-793,5 2-88,0 9 344,1 2-64,4 5-16,-4-2-96,-1 7 136,0-1-279,1-4-281,4-2-80,-4-9-56,-1-7-937,0-11-1159,-5 0-2505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4.516"/>
    </inkml:context>
    <inkml:brush xml:id="br0">
      <inkml:brushProperty name="width" value="0.1" units="cm"/>
      <inkml:brushProperty name="height" value="0.1" units="cm"/>
      <inkml:brushProperty name="color" value="#F6630D"/>
    </inkml:brush>
  </inkml:definitions>
  <inkml:trace contextRef="#ctx0" brushRef="#br0">1 56 5481,'5'0'3961,"0"-2"-3473,6-6-352,0 2 224,5-2 56,5-2-16,-5 2-264,0-1-136,-5 4-192,-6 5-816,1 0-968,-6 0-3705</inkml:trace>
  <inkml:trace contextRef="#ctx0" brushRef="#br0" timeOffset="1">1 56 5977,'96'115'1761,"-85"-115"-1249,5 0-320,0 0 88,-6 0-216,6 0-64,-5 0-1272,-11 3-2945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4.850"/>
    </inkml:context>
    <inkml:brush xml:id="br0">
      <inkml:brushProperty name="width" value="0.1" units="cm"/>
      <inkml:brushProperty name="height" value="0.1" units="cm"/>
      <inkml:brushProperty name="color" value="#F6630D"/>
    </inkml:brush>
  </inkml:definitions>
  <inkml:trace contextRef="#ctx0" brushRef="#br0">1 30 4793,'5'0'720,"0"0"160,6-8-175,0 3-385,5-3-320,-6 5-152,-4-2-1673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39.750"/>
    </inkml:context>
    <inkml:brush xml:id="br0">
      <inkml:brushProperty name="width" value="0.1" units="cm"/>
      <inkml:brushProperty name="height" value="0.1" units="cm"/>
      <inkml:brushProperty name="color" value="#004F8B"/>
    </inkml:brush>
  </inkml:definitions>
  <inkml:trace contextRef="#ctx0" brushRef="#br0">6 1 5097,'0'0'1961,"0"0"-803,0 0-236,0 0 320,0 0 23,0 0-326,0 0-299,0 14 327,-5 210 209,5-223-1183,0-1-1,1 1 1,-1 0-1,1 0 1,0 0 0,-1 0-1,1 0 1,-1-1-1,1 1 1,0 0-1,0-1 1,-1 1-1,1 0 1,0-1 0,0 1-1,0-1 1,0 1-1,0-1 1,0 0-1,0 1 1,0-1-1,0 0 1,0 1-1,0-1 1,0 0 0,0 0-1,0 0 1,0 0-1,0 0 1,0 0-1,0-1 8,42 0-13,-37 1 83,7-3 35,-1 0 0,0 0 1,0-1-1,-1 0 0,1-1 1,-1-1-1,0 0 0,5-4-105,20-9-1562,-2 4-3396,-27 13-980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5.503"/>
    </inkml:context>
    <inkml:brush xml:id="br0">
      <inkml:brushProperty name="width" value="0.1" units="cm"/>
      <inkml:brushProperty name="height" value="0.1" units="cm"/>
      <inkml:brushProperty name="color" value="#F6630D"/>
    </inkml:brush>
  </inkml:definitions>
  <inkml:trace contextRef="#ctx0" brushRef="#br0">0 59 4977,'0'0'4129,"0"0"-3489,6 0-632,10 0 272,0 0-64,5-5 208,-5 0 240,16-6 233,-10 3-249,5-3-168,-6 3-280,0 3-200,-5 2-560,0 1-2057,-5 2-4304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5.920"/>
    </inkml:context>
    <inkml:brush xml:id="br0">
      <inkml:brushProperty name="width" value="0.1" units="cm"/>
      <inkml:brushProperty name="height" value="0.1" units="cm"/>
      <inkml:brushProperty name="color" value="#F6630D"/>
    </inkml:brush>
  </inkml:definitions>
  <inkml:trace contextRef="#ctx0" brushRef="#br0">1 49 5233,'0'0'6938,"0"0"-6170,5 0-720,6 0-96,10 0 96,6 0 80,0 0-128,-1 0 144,1-6-144,11-7-56,-17-3-2025,0 2-3952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6.668"/>
    </inkml:context>
    <inkml:brush xml:id="br0">
      <inkml:brushProperty name="width" value="0.1" units="cm"/>
      <inkml:brushProperty name="height" value="0.1" units="cm"/>
      <inkml:brushProperty name="color" value="#F6630D"/>
    </inkml:brush>
  </inkml:definitions>
  <inkml:trace contextRef="#ctx0" brushRef="#br0">54 0 9650,'-1'3'530,"0"0"1,0 0-1,0 0 1,0 0-1,-1 0 0,1-1 1,-1 1-1,0 0 0,0-1 1,-1 2-531,-12 21 425,10-11-382,2-4-57,0-1 1,0 0-1,1 0 1,0 1-1,0 0 0,1-1 1,1 1-1,-1 0 1,2-1-1,0 4 14,-1-10-83,1-1 0,1 0 0,-1 0-1,0 1 1,0-1 0,1 0 0,-1 0 0,1-1 0,0 1 0,0 0 0,-1-1 0,1 1-1,0 0 1,0-1 0,1 0 0,-1 0 0,0 0 0,0 0 0,1 0 0,-1 0-1,0 0 1,1-1 0,-1 1 0,1-1 0,-1 1 0,3-1 83,12 2-125,0-1 0,0 0 0,10-2 125,-10 1 190,-3-1 7,11 3 1174,-24 4-719,-15 5-377,5-4-369,-46 36-2126,52-41 2039,1 0 0,-1 1 0,0 0 0,1-1 0,0 1 0,0 0 1,0 0-1,0 0 0,0 0 0,1 1 0,-1-1 0,1 0 0,0 1 0,0-1 0,0 1 0,0 1 181,1-3-2896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7.006"/>
    </inkml:context>
    <inkml:brush xml:id="br0">
      <inkml:brushProperty name="width" value="0.1" units="cm"/>
      <inkml:brushProperty name="height" value="0.1" units="cm"/>
      <inkml:brushProperty name="color" value="#F6630D"/>
    </inkml:brush>
  </inkml:definitions>
  <inkml:trace contextRef="#ctx0" brushRef="#br0">0 1 6433,'0'0'3113,"6"0"-1993,-6 0-528,5 5 489,6 11-249,-11 6-416,5 4-40,-5 4-272,0 2 152,0-3-256,0-2-96,0-8-1288,-5-6-793,-1-5-2096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7.330"/>
    </inkml:context>
    <inkml:brush xml:id="br0">
      <inkml:brushProperty name="width" value="0.1" units="cm"/>
      <inkml:brushProperty name="height" value="0.1" units="cm"/>
      <inkml:brushProperty name="color" value="#F6630D"/>
    </inkml:brush>
  </inkml:definitions>
  <inkml:trace contextRef="#ctx0" brushRef="#br0">5 108 9490,'-5'0'2881,"5"-3"-2113,0 0-496,0 1-272,11-1 0,15 0 8,1 1 72,5-4 112,0 1-144,11-3 32,-5-3-80,-1 1-376,6-4-1673,-11 6-647,-5 0-6002</inkml:trace>
  <inkml:trace contextRef="#ctx0" brushRef="#br0" timeOffset="1">455 1 11971,'0'2'2192,"0"6"-1480,0 0-608,0 6-72,10 5 16,-4-1-32,4 6 40,-10 3-112,11 0-320,-11 0-1688,5-11-1897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7.665"/>
    </inkml:context>
    <inkml:brush xml:id="br0">
      <inkml:brushProperty name="width" value="0.1" units="cm"/>
      <inkml:brushProperty name="height" value="0.1" units="cm"/>
      <inkml:brushProperty name="color" value="#F6630D"/>
    </inkml:brush>
  </inkml:definitions>
  <inkml:trace contextRef="#ctx0" brushRef="#br0">2 1 8642,'0'0'2938,"0"0"-1182,0 0-548,0 0-605,0 7-291,-1 48-39,0-18-209,1 0 0,2-1-1,3 9-63,1-32-664,-6-13 545,0 0-1,0 0 1,0-1 0,0 1-1,0 0 1,0 0 0,0 0-1,0 0 1,0 0-1,0-1 1,0 1 0,0 0-1,0 0 1,0 0-1,0 0 1,0 0 0,0-1-1,0 1 1,0 0 0,1 0-1,-1 0 1,0 0-1,0 0 1,0 0 0,0 0-1,0 0 1,0-1 0,0 1-1,1 0 1,-1 0-1,0 0 1,0 0 0,0 0-1,0 0 1,0 0-1,0 0 1,1 0 0,-1 0-1,0 0 1,0 0 0,0 0-1,0 0 1,0 0-1,1 0 1,-1 0 0,0 0-1,0 0 1,0 0 0,0 0-1,0 0 1,0 0-1,1 0 1,-1 0 0,0 0-1,0 1 1,0-1 0,0 0-1,0 0 120,0-16-4974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8.049"/>
    </inkml:context>
    <inkml:brush xml:id="br0">
      <inkml:brushProperty name="width" value="0.1" units="cm"/>
      <inkml:brushProperty name="height" value="0.1" units="cm"/>
      <inkml:brushProperty name="color" value="#F6630D"/>
    </inkml:brush>
  </inkml:definitions>
  <inkml:trace contextRef="#ctx0" brushRef="#br0">0 209 10186,'3'-2'149,"0"0"-1,-1 1 1,1 0-1,0 0 1,0 0-1,0 0 1,0 0-1,0 0 1,0 1-1,1-1 1,-1 1-1,0 0 1,0 0-1,0 0 1,0 1-1,0-1 1,0 1-1,0-1 1,0 1-1,2 1-148,8 3 316,-1 0-1,0 2 1,0-1-1,5 5-315,-7-5 135,0 0 1,0 0-1,0-1 0,11 3-135,4 1 47,-20-7-25,0 1-1,1-1 1,-1-1 0,1 1 0,-1-1 0,1 0 0,0 0-1,-1-1 1,1 1 0,0-1 0,5-1-22,-11-43 1194,0-20-1393,0-42 734,0 34-7966,0 69 1503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8.387"/>
    </inkml:context>
    <inkml:brush xml:id="br0">
      <inkml:brushProperty name="width" value="0.1" units="cm"/>
      <inkml:brushProperty name="height" value="0.1" units="cm"/>
      <inkml:brushProperty name="color" value="#F6630D"/>
    </inkml:brush>
  </inkml:definitions>
  <inkml:trace contextRef="#ctx0" brushRef="#br0">11 1 3137,'0'0'7984,"0"0"-5481,0 0-1735,0 8 454,-11 290-363,11-295-1055,1 1-1,-1-1 1,1 1 0,-1-1 0,1 1-1,0-1 1,1 0 0,-1 1 0,0-1 0,1 0-1,0 0 1,-1 0 0,1 0 0,1 0-1,-1-1 1,0 1 0,1 0 0,-1-1 0,1 0-1,0 0 1,0 0 0,-1 0 0,2 0-1,-1 0 1,0-1 0,0 1 0,2 0 196,-1-1-311,0 0 1,0 1 0,0-1-1,0-1 1,1 1-1,-1-1 1,0 1 0,0-1-1,0 0 1,1-1-1,-1 1 1,0-1 0,0 0-1,0 0 1,0 0 0,0 0-1,0-1 1,0 0-1,-1 0 1,1 0 0,0 0-1,1-2 311,11-7-3874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8.725"/>
    </inkml:context>
    <inkml:brush xml:id="br0">
      <inkml:brushProperty name="width" value="0.1" units="cm"/>
      <inkml:brushProperty name="height" value="0.1" units="cm"/>
      <inkml:brushProperty name="color" value="#F6630D"/>
    </inkml:brush>
  </inkml:definitions>
  <inkml:trace contextRef="#ctx0" brushRef="#br0">1 33 9642,'0'0'4388,"0"0"-3121,17-2-1123,13-11 324,-26 10-386,1 1 0,-1 0-1,1 0 1,-1 0 0,1 0-1,-1 1 1,1 0 0,0 0 0,0 0-1,3 1-81,-7 0 7,0 1-1,0-1 0,0 1 1,0 0-1,0-1 0,0 1 1,-1 0-1,1 0 0,0-1 1,-1 1-1,1 0 0,0 0 1,-1 0-1,1 0 0,-1 0 1,1 0-1,-1 0 0,0 0 1,1 0-1,-1 0 0,0 0 1,0 1-1,0-1 0,0 0 1,0 0-1,0 0 0,0 1-6,2 35 226,-2-35-201,0 28-91,1-1-578,-1 1-1,-2-1 0,-1 1 0,-4 15 645,-3-15-5869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29.811"/>
    </inkml:context>
    <inkml:brush xml:id="br0">
      <inkml:brushProperty name="width" value="0.1" units="cm"/>
      <inkml:brushProperty name="height" value="0.1" units="cm"/>
      <inkml:brushProperty name="color" value="#F6630D"/>
    </inkml:brush>
  </inkml:definitions>
  <inkml:trace contextRef="#ctx0" brushRef="#br0">1 3 9954,'0'0'2489,"0"-2"-1257,0 2-480,0 0-488,0 0-264,0 0-216,0 0 216,5 13-192,6 8 112,-6-5-2064,1 0-1137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0.236"/>
    </inkml:context>
    <inkml:brush xml:id="br0">
      <inkml:brushProperty name="width" value="0.1" units="cm"/>
      <inkml:brushProperty name="height" value="0.1" units="cm"/>
      <inkml:brushProperty name="color" value="#004F8B"/>
    </inkml:brush>
  </inkml:definitions>
  <inkml:trace contextRef="#ctx0" brushRef="#br0">1 0 5025,'0'0'2353,"0"3"-1257,0 8-624,5 5 352,-5 3 264,0 2-432,0 0-127,0 1 7,0-1-88,0 1-296,0-4 8,0-2-152,0-2-8,0-6-336,0-8-1673,0 0-991,0 0-4858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0.491"/>
    </inkml:context>
    <inkml:brush xml:id="br0">
      <inkml:brushProperty name="width" value="0.1" units="cm"/>
      <inkml:brushProperty name="height" value="0.1" units="cm"/>
      <inkml:brushProperty name="color" value="#F6630D"/>
    </inkml:brush>
  </inkml:definitions>
  <inkml:trace contextRef="#ctx0" brushRef="#br0">159 19 5617,'0'-1'277,"0"1"1,0-1-1,0 0 0,0 1 0,0-1 1,-1 0-1,1 1 0,0-1 0,-1 1 1,1-1-1,0 1 0,-1-1 0,1 1 1,-1-1-1,1 1 0,-1-1 0,1 1 1,-1-1-1,1 1 0,-1 0 0,1-1 0,-1 1 1,1 0-1,-1-1 0,0 1 0,1 0 1,-1 0-278,-26-5 2385,-25 9-1899,47-2-471,1 0-1,0 0 1,0 0 0,0 1-1,0 0 1,1 0-1,-1 0 1,1 0 0,-1 0-1,1 0 1,0 1-1,1 0 1,-1 0 0,1 0-1,-2 2-14,2-3-32,0 0-1,1 0 0,-1 1 1,1-1-1,0 0 1,0 1-1,0-1 0,0 1 1,1-1-1,-1 1 0,1 0 1,0-1-1,0 1 0,0-1 1,1 1-1,-1 0 1,1-1-1,0 1 0,0-1 1,1 3 32,0-4-98,-1-1 0,0 1 0,1 0 0,-1-1 0,1 0-1,0 1 1,0-1 0,-1 0 0,1 0 0,0 0 0,0 0 0,0 0 0,0-1 0,0 1 0,0-1 0,0 1 0,0-1 0,1 0 0,-1 1 0,2-1 98,54 0 237,-36-1 901,-23 28-844,-10 1-239,9-22-71,-1-1-1,1 1 0,0-1 1,0 1-1,1 0 1,-1 0-1,1 0 1,1 0-1,-1 0 1,1 0-1,0 0 1,0 0-1,1 0 1,1 3 16,-2-7-14,1-1 1,0 0-1,0 0 1,0 1-1,0-1 1,0 0 0,0 0-1,0 0 1,0-1-1,1 1 1,-1 0 0,0 0-1,0 0 1,1-1-1,-1 1 1,1-1-1,-1 1 1,0-1 0,1 0-1,-1 1 1,1-1-1,-1 0 1,1 0 0,-1 0-1,1 0 14,46 0 31,-34-1 54,-9 1-99,0 0 1,-1 0 0,1-1 0,0 0-1,-1 0 1,1 0 0,0 0 0,0-1 13,10-7-3221,-13 6-1784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0.844"/>
    </inkml:context>
    <inkml:brush xml:id="br0">
      <inkml:brushProperty name="width" value="0.1" units="cm"/>
      <inkml:brushProperty name="height" value="0.1" units="cm"/>
      <inkml:brushProperty name="color" value="#F6630D"/>
    </inkml:brush>
  </inkml:definitions>
  <inkml:trace contextRef="#ctx0" brushRef="#br0">0 0 7090,'0'8'2848,"0"0"-1928,5 6-328,-5 7 57,6 1-33,-1 2-88,6 2-424,-6-2 32,6 3-136,0-5-1360,-6-6-2825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1.677"/>
    </inkml:context>
    <inkml:brush xml:id="br0">
      <inkml:brushProperty name="width" value="0.1" units="cm"/>
      <inkml:brushProperty name="height" value="0.1" units="cm"/>
      <inkml:brushProperty name="color" value="#F6630D"/>
    </inkml:brush>
  </inkml:definitions>
  <inkml:trace contextRef="#ctx0" brushRef="#br0">40 11 6249,'0'0'2578,"0"0"-551,0 0-256,-11 12 795,4 12-2427,0 0 0,2 0 0,1 1 0,1 0 0,1-1 0,1 1 0,1 0 0,3 14-139,-3-35-18,1-1-1,-1 1 1,1-1-1,0 0 0,0 1 1,0-1-1,0 0 0,1 0 1,-1 0-1,1 0 0,0 0 1,0 0-1,0-1 0,0 1 1,0 0-1,1-1 0,-1 0 1,1 0-1,-1 1 0,1-1 1,0-1-1,0 1 0,0 0 1,0-1-1,0 1 0,0-1 1,1 0-1,-1 0 0,0-1 1,1 1-1,2 0 19,-1-1-11,0 1 0,1-1-1,-1 0 1,0 0 0,1-1 0,-1 1 0,0-1-1,1 0 1,-1-1 0,0 1 0,0-1-1,0 0 1,0-1 0,0 1 0,-1-1 0,1 0-1,-1 0 1,0 0 0,0-1 0,1 1 11,5-8 26,0 0 1,-1-1 0,0 1 0,-1-2-1,0 1 1,0-1 0,-2 0 0,0-1-1,0 0 1,-1 0 0,-1 0 0,0 0-1,-1-1 1,-1 1 0,0-1 0,-1-6-27,-1 18 16,0 1 1,-1-1-1,1 0 1,-1 0-1,0 1 0,1-1 1,-1 0-1,-1 1 1,1-1-1,0 1 1,-1-1-1,1 1 1,-1 0-1,0 0 1,1-1-1,-1 1 0,0 0 1,0 1-1,-1-1 1,1 0-1,0 1 1,-1-1-1,1 1 1,0-1-1,-1 1 1,0 0-1,1 0 0,-1 1 1,0-1-1,1 0 1,-1 1-1,0 0 1,0-1-17,-17-1-718,0 0 1,0 1 0,0 1-1,-12 1 718,2 0-4771,30-1-987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2.194"/>
    </inkml:context>
    <inkml:brush xml:id="br0">
      <inkml:brushProperty name="width" value="0.1" units="cm"/>
      <inkml:brushProperty name="height" value="0.1" units="cm"/>
      <inkml:brushProperty name="color" value="#F6630D"/>
    </inkml:brush>
  </inkml:definitions>
  <inkml:trace contextRef="#ctx0" brushRef="#br0">2 56 8778,'0'0'1426,"0"0"-33,0 0-197,0 15-231,0-8-854,-1 24 199,1 0-1,2 0 1,2 0 0,0 0 0,3 4-310,-5-31-3,-1-1 1,1 1-1,0-1 0,0 0 0,0 1 1,0-1-1,0 0 0,1 0 1,0-1-1,-1 1 0,1 0 1,0-1-1,0 0 0,0 0 1,1 0-1,-1 0 0,0 0 0,1-1 1,-1 1-1,1-1 0,-1 0 1,1 0-1,0 0 0,0-1 1,-1 1-1,1-1 0,0 0 0,0 0 1,0 0-1,-1 0 0,1-1 1,0 0-1,0 0 0,-1 0 1,1 0-1,-1 0 0,1-1 0,-1 1 1,1-1-1,-1 0 0,0 0 1,0 0-1,0-1 0,0 1 1,0-1 2,7-8 32,0 0 0,0 0 0,-2-1 0,1-1 0,-1 1 0,-1-1 0,0 0 0,-1-1 0,-1 0 0,0 0 1,-1 0-1,0 0 0,-1-1 0,-1 0 0,0 1 0,-1-1 0,0-11-32,-8-4 685,-3 14-2619,0 12-4327,10 4 73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2.579"/>
    </inkml:context>
    <inkml:brush xml:id="br0">
      <inkml:brushProperty name="width" value="0.1" units="cm"/>
      <inkml:brushProperty name="height" value="0.1" units="cm"/>
      <inkml:brushProperty name="color" value="#F6630D"/>
    </inkml:brush>
  </inkml:definitions>
  <inkml:trace contextRef="#ctx0" brushRef="#br0">1 1 4545,'0'0'6825,"5"0"-5912,0 0-713,1 5 136,4 14 40,-4 5-128,4 5-80,1 1-8,-6-3-152,6-3-16,-11-3-504,5-10-1441,-5-6-2247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2.917"/>
    </inkml:context>
    <inkml:brush xml:id="br0">
      <inkml:brushProperty name="width" value="0.1" units="cm"/>
      <inkml:brushProperty name="height" value="0.1" units="cm"/>
      <inkml:brushProperty name="color" value="#F6630D"/>
    </inkml:brush>
  </inkml:definitions>
  <inkml:trace contextRef="#ctx0" brushRef="#br0">6 115 8354,'-5'-2'3032,"5"-1"-1831,0 3-233,0-3-600,0 1-240,5-1-128,16 0 200,6-2-64,0-3 32,10-3 40,-5 0-104,6 1 0,-6-4-104,5 1-192,11 2-1168,-16 1-1097,-5 4-2456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3.261"/>
    </inkml:context>
    <inkml:brush xml:id="br0">
      <inkml:brushProperty name="width" value="0.1" units="cm"/>
      <inkml:brushProperty name="height" value="0.1" units="cm"/>
      <inkml:brushProperty name="color" value="#F6630D"/>
    </inkml:brush>
  </inkml:definitions>
  <inkml:trace contextRef="#ctx0" brushRef="#br0">7 104 7554,'0'180'2515,"-3"-238"-3035,1 36 416,1 1 0,1-1 1,1 0-1,1-6 104,-1 22 17,0 0-1,1 0 1,-1 0 0,1 1 0,0-1 0,1 1-1,-1-1 1,1 1 0,0 0 0,0 0 0,1 0-1,-1 0 1,1 1 0,0-1 0,1 1 0,-1 0-1,4-2-16,-5 4 24,0 0-1,0 0 1,0 0-1,1 1 1,-1-1-1,0 1 1,1 0 0,-1 0-1,0 0 1,1 0-1,0 1 1,-1-1-1,1 1 1,-1 0-1,1 0 1,-1 0-1,1 1 1,-1-1-1,1 1 1,-1 0-1,1 0 1,-1 0-1,1 0 1,-1 1-1,0-1 1,0 1-1,0 0 1,0 0 0,0 0-1,0 0 1,-1 1-1,1-1 1,-1 1-1,1 0 1,-1-1-1,0 1 1,0 0-24,6 7 7,-1 1 0,0-1 0,-1 1 0,0 0 1,0 0-1,-2 1 0,1 0 0,-1 0 0,2 12-7,4 45-146,-10-68 124,0-1-38,0 0-179,-17-19 201,6 9 427,-1 0 1,0 0 0,-1 1 0,0 1-1,-9-5-389,16 11-49,-1-1 0,1 1-1,-1 0 1,1 0 0,-1 0 0,0 1-1,-6 0 50,-31 5-4281,33 1-449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3.626"/>
    </inkml:context>
    <inkml:brush xml:id="br0">
      <inkml:brushProperty name="width" value="0.1" units="cm"/>
      <inkml:brushProperty name="height" value="0.1" units="cm"/>
      <inkml:brushProperty name="color" value="#F6630D"/>
    </inkml:brush>
  </inkml:definitions>
  <inkml:trace contextRef="#ctx0" brushRef="#br0">86 1 6769,'-26'4'6081,"9"10"-4080,14-9-1957,0 1 1,0 0 0,0 0 0,1 0 0,0 0-1,-1 6-44,1-6 287,-5 24-123,1 1-1,2 0 1,1 0 0,1 0 0,3 21-164,-2-48-42,2-1-1,-1 1 1,0 0 0,1 0 0,0-1 0,0 1 0,0 0-1,0-1 1,0 1 0,1-1 0,0 0 0,-1 1 0,1-1-1,1 0 1,-1 0 0,0 0 0,1 0 0,-1-1 0,1 1-1,0-1 1,0 1 0,0-1 0,0 0 0,0 0 0,1 0-1,-1-1 1,0 1 0,1-1 0,0 0 0,-1 0 0,1 0-1,0 0 1,-1 0 0,1-1 0,0 0 0,0 0 42,5 1-194,0-1 0,0 0 0,0-1 0,1 1 0,-1-2 0,-1 0 0,1 0 0,0 0 0,0-1 0,-1 0 0,1-1 0,-1 0 0,0 0 0,4-4 194,16-14-2845,-6 3-1316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3.971"/>
    </inkml:context>
    <inkml:brush xml:id="br0">
      <inkml:brushProperty name="width" value="0.1" units="cm"/>
      <inkml:brushProperty name="height" value="0.1" units="cm"/>
      <inkml:brushProperty name="color" value="#F6630D"/>
    </inkml:brush>
  </inkml:definitions>
  <inkml:trace contextRef="#ctx0" brushRef="#br0">1 21 5553,'0'-1'8945,"5"-3"-8417,-4 2-532,0 1 1,0 0 0,0 0-1,0 0 1,1 0-1,-1 0 1,0 0-1,0 0 1,1 0 0,-1 0-1,1 1 1,-1-1-1,1 0 1,-1 1-1,1 0 1,-1-1 0,1 1-1,-1 0 1,1 0-1,-1-1 1,1 1-1,0 1 4,-1-1-10,0 1 0,0 0-1,1-1 1,-1 1 0,0 0-1,0 0 1,0 0-1,0 0 1,-1 0 0,1 0-1,0 0 1,0 1 0,-1-1-1,1 0 1,0 0 0,-1 1-1,1-1 1,-1 0-1,0 0 1,1 1 0,-1-1-1,0 1 1,0-1 0,0 0-1,0 1 11,36 196-1624,-35-184-690,4-5-829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4.348"/>
    </inkml:context>
    <inkml:brush xml:id="br0">
      <inkml:brushProperty name="width" value="0.1" units="cm"/>
      <inkml:brushProperty name="height" value="0.1" units="cm"/>
      <inkml:brushProperty name="color" value="#F6630D"/>
    </inkml:brush>
  </inkml:definitions>
  <inkml:trace contextRef="#ctx0" brushRef="#br0">1 0 7978,'0'0'5337,"0"0"-4801,0 0-168,0 3-192,0 10-24,5 8 104,0 6-64,1 5 344,-6 3-184,0-3-56,0 0-296,0-8 0,5-8-264,-5-8-1104,0-2-1633,0-6-1383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0.599"/>
    </inkml:context>
    <inkml:brush xml:id="br0">
      <inkml:brushProperty name="width" value="0.1" units="cm"/>
      <inkml:brushProperty name="height" value="0.1" units="cm"/>
      <inkml:brushProperty name="color" value="#004F8B"/>
    </inkml:brush>
  </inkml:definitions>
  <inkml:trace contextRef="#ctx0" brushRef="#br0">0 32 6129,'0'0'1819,"0"0"-838,0 0-296,0 0-134,0 0-211,28 0 1367,-11 0-1148,104-3 1991,-100 1-2955,1-1 0,-1 0 0,0-2 1,11-4 404,-16 5-2570,-5 1-1625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4.719"/>
    </inkml:context>
    <inkml:brush xml:id="br0">
      <inkml:brushProperty name="width" value="0.1" units="cm"/>
      <inkml:brushProperty name="height" value="0.1" units="cm"/>
      <inkml:brushProperty name="color" value="#F6630D"/>
    </inkml:brush>
  </inkml:definitions>
  <inkml:trace contextRef="#ctx0" brushRef="#br0">0 70 9426,'0'-2'1792,"0"-4"-1416,6-2-143,15-2-185,0-1 160,1 0-208,4 3 56,-9 3-56,-1-1-681,0 4-1023,-11 2-2753</inkml:trace>
  <inkml:trace contextRef="#ctx0" brushRef="#br0" timeOffset="1">0 70 3977,'54'118'6489,"-54"-118"-6353,5 0-128,16-3 224,-5-5-184,1 3-48,-7 5-312,-4 0-1080,-6 0-1369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5.081"/>
    </inkml:context>
    <inkml:brush xml:id="br0">
      <inkml:brushProperty name="width" value="0.1" units="cm"/>
      <inkml:brushProperty name="height" value="0.1" units="cm"/>
      <inkml:brushProperty name="color" value="#F6630D"/>
    </inkml:brush>
  </inkml:definitions>
  <inkml:trace contextRef="#ctx0" brushRef="#br0">1 0 9050,'5'0'1648,"6"0"-1208,5 0-320,5 0 16,1 0-136,-1 0-496,0 0-1936,-10 0-5874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5.451"/>
    </inkml:context>
    <inkml:brush xml:id="br0">
      <inkml:brushProperty name="width" value="0.1" units="cm"/>
      <inkml:brushProperty name="height" value="0.1" units="cm"/>
      <inkml:brushProperty name="color" value="#F6630D"/>
    </inkml:brush>
  </inkml:definitions>
  <inkml:trace contextRef="#ctx0" brushRef="#br0">123 0 12835,'0'0'1659,"-10"15"-375,9-14-1314,-11 35-303,1 0 0,-3 28 333,9-3-4536,6-58 4324,-1-1 0,2 0 0,-1 1 0,0-1 0,0 0 0,1 0 0,-1 0 0,1 0 0,-1 0 0,1 0 0,0 0-1,0-1 1,0 1 0,0-1 0,0 1 0,0-1 0,1 1 212,1 0 551,-1 1 1,1-1-1,-1 1 0,0 0 1,0 0-1,0 0 0,-1 0 1,3 3-552,-2 1 376,-1 0 1,0 0-1,0 1 1,0-1-1,-1 1 1,0-1-1,0 1 1,-1-1-1,0 1 1,0 0-1,-1-1 1,0 1-1,0-1 1,-1 1-1,0-1 1,-1 3-377,-7 19-68,-2 1 0,-1-1 0,-8 10 68,2-1 234,-22 32-2426,24-47-2388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8.511"/>
    </inkml:context>
    <inkml:brush xml:id="br0">
      <inkml:brushProperty name="width" value="0.1" units="cm"/>
      <inkml:brushProperty name="height" value="0.1" units="cm"/>
      <inkml:brushProperty name="color" value="#F6630D"/>
    </inkml:brush>
  </inkml:definitions>
  <inkml:trace contextRef="#ctx0" brushRef="#br0">6 0 256,'-4'3'14702,"2"3"-9547,3 17-7764,-1-20 3962,7 32-1352,1 0 0,1 0 0,2 0 0,2-2 0,4 9-1,-8-20-81,-1-6-216,-6-12-163,0 0 0,0 0 0,0 0 0,-1 0 0,1 0 0,-1 0 0,0 0 0,0 1 461,-1-4-2713,0-1-363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8.857"/>
    </inkml:context>
    <inkml:brush xml:id="br0">
      <inkml:brushProperty name="width" value="0.1" units="cm"/>
      <inkml:brushProperty name="height" value="0.1" units="cm"/>
      <inkml:brushProperty name="color" value="#F6630D"/>
    </inkml:brush>
  </inkml:definitions>
  <inkml:trace contextRef="#ctx0" brushRef="#br0">1 273 6977,'0'-8'2813,"1"1"765,15 3-3026,24-6-32,-2-1 0,1-2-1,-2-1 1,0-3 0,-1 0-1,4-5-519,11-4-247,38-23 862,-81 44-1342,0 0-1,-1 0 1,0-1-1,0 0 1,-1 0 0,0-1-1,0 0 1,0 0 0,0-2 727,1-3-5963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9.190"/>
    </inkml:context>
    <inkml:brush xml:id="br0">
      <inkml:brushProperty name="width" value="0.1" units="cm"/>
      <inkml:brushProperty name="height" value="0.1" units="cm"/>
      <inkml:brushProperty name="color" value="#F6630D"/>
    </inkml:brush>
  </inkml:definitions>
  <inkml:trace contextRef="#ctx0" brushRef="#br0">0 0 1240,'5'11'8698,"-5"8"-7770,6 5-488,-1 5 273,6 1-377,0 2 0,-1-3-256,-4 6-24,4-11-56,1 5-64,-6-12-1105,1-4-383,4-2-568,-10-9-2489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9.526"/>
    </inkml:context>
    <inkml:brush xml:id="br0">
      <inkml:brushProperty name="width" value="0.1" units="cm"/>
      <inkml:brushProperty name="height" value="0.1" units="cm"/>
      <inkml:brushProperty name="color" value="#F6630D"/>
    </inkml:brush>
  </inkml:definitions>
  <inkml:trace contextRef="#ctx0" brushRef="#br0">1 110 6129,'0'-3'5025,"0"-2"-4513,0 0-463,5-3 31,11-3 104,0 0 128,6-5 32,-1 3-152,0-1 88,-5 1-264,0 5 64,-5 5-80,-6 3-968,1 0-713,-1 0-775,-5 0-2041</inkml:trace>
  <inkml:trace contextRef="#ctx0" brushRef="#br0" timeOffset="1">1 110 6481,'80'118'3137,"-75"-118"-2473,1 0-616,4 0 56,6 0 64,-5-6 88,0-2-208,-1 3 24,1-1-72,-6 6-624,-5 0-1032,0 0-2593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39.862"/>
    </inkml:context>
    <inkml:brush xml:id="br0">
      <inkml:brushProperty name="width" value="0.1" units="cm"/>
      <inkml:brushProperty name="height" value="0.1" units="cm"/>
      <inkml:brushProperty name="color" value="#F6630D"/>
    </inkml:brush>
  </inkml:definitions>
  <inkml:trace contextRef="#ctx0" brushRef="#br0">0 102 5673,'6'5'1176,"-6"-5"-839,10 0 247,-4 0 96,4 0 216,1 0 168,5 0 152,0-5-271,11-9-281,-6 4-408,11-6-48,-5 2-96,-6 1-112,12-3-584,-12 5-2089,-10 3-3056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0.359"/>
    </inkml:context>
    <inkml:brush xml:id="br0">
      <inkml:brushProperty name="width" value="0.1" units="cm"/>
      <inkml:brushProperty name="height" value="0.1" units="cm"/>
      <inkml:brushProperty name="color" value="#F6630D"/>
    </inkml:brush>
  </inkml:definitions>
  <inkml:trace contextRef="#ctx0" brushRef="#br0">58 0 11450,'0'0'1618,"-11"5"501,5 2-2123,1 0-1,0 1 0,0 0 1,1 0-1,0 0 1,1 1-1,0-1 0,0 1 1,1 0-1,0 0 0,0 0 1,1 4 4,0-8-364,1-1-1,0 1 1,0-1 0,0 1 0,1 0 0,-1-1 0,1 1 0,0-1 0,1 3 364,0-4-157,-1-1 1,0 0-1,1 0 1,-1 0 0,1 0-1,0 0 1,-1 0 0,1 0-1,0 0 1,0-1 0,0 1-1,0-1 1,1 0-1,-1 1 1,0-1 0,1 0-1,-1 0 1,1 0 0,-1-1-1,1 1 1,-1-1 0,3 1 156,62 1 347,-46-2 754,-22 25 1612,-3-18-2652,1-1 1,-1 1-1,-1 0 1,1-1-1,-1 0 1,0 0-1,0-1 1,-4 3-62,-26 34-580,26-29 101,-18 36-4710,26-44 497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0.698"/>
    </inkml:context>
    <inkml:brush xml:id="br0">
      <inkml:brushProperty name="width" value="0.1" units="cm"/>
      <inkml:brushProperty name="height" value="0.1" units="cm"/>
      <inkml:brushProperty name="color" value="#F6630D"/>
    </inkml:brush>
  </inkml:definitions>
  <inkml:trace contextRef="#ctx0" brushRef="#br0">1 0 7658,'0'16'1168,"0"9"-264,0-1 24,0 5-544,0 0-152,0 3-152,0-2-8,0-3-72,0-6-96,0-10-872,0-6-992,0-5-3577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1.187"/>
    </inkml:context>
    <inkml:brush xml:id="br0">
      <inkml:brushProperty name="width" value="0.1" units="cm"/>
      <inkml:brushProperty name="height" value="0.1" units="cm"/>
      <inkml:brushProperty name="color" value="#004F8B"/>
    </inkml:brush>
  </inkml:definitions>
  <inkml:trace contextRef="#ctx0" brushRef="#br0">161 1 7034,'0'0'3892,"0"0"-2343,0 0-920,0 0-123,-23 4 502,17 1-1003,1 0 0,-1 1 1,1-1-1,0 1 0,0 0 1,1 0-1,-1 0 0,1 1 1,1 0-1,-1-1 0,1 1 1,0 0-1,1 1 0,0-1 1,0 0-1,0 1 0,1 0 1,0-1-1,1 1 0,0 0-5,0-6-28,1 0 0,0 0 0,0 0-1,0 0 1,0 0 0,0-1-1,0 1 1,0 0 0,1 0-1,-1-1 1,1 1 0,-1-1-1,1 0 1,-1 1 0,1-1-1,0 0 1,0 0 0,0 0-1,0 0 29,0 0 15,0 1-1,0-1 0,1 0 0,-1 1 0,-1-1 0,1 1 1,0-1-1,0 1 0,-1 0 0,1 0 0,-1 0 0,1 0 1,-1 0-1,0 0 0,0 0 0,0 0 0,0 1 0,0-1 1,0 0-1,0 1-14,-1 2 94,0-1 0,0 1 0,-1-1 0,1 1 1,-1-1-1,0 0 0,0 1 0,-1-1 0,1 0 0,-1 0 1,0 0-1,0 0 0,-1 2-94,-3 1 47,-1 0 1,0 0-1,0 0 0,0 0 0,-6 2-47,12-8 1,-9 7-222,-20 17 349,11-7-4210,13-13-296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1.044"/>
    </inkml:context>
    <inkml:brush xml:id="br0">
      <inkml:brushProperty name="width" value="0.1" units="cm"/>
      <inkml:brushProperty name="height" value="0.1" units="cm"/>
      <inkml:brushProperty name="color" value="#F6630D"/>
    </inkml:brush>
  </inkml:definitions>
  <inkml:trace contextRef="#ctx0" brushRef="#br0">1 142 13403,'0'0'1912,"0"-5"-1488,0-1-376,21-2 24,6-2 224,10-6-120,6 0 33,0 0-161,16-14-48,-11 11-48,-5 3-2425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2.146"/>
    </inkml:context>
    <inkml:brush xml:id="br0">
      <inkml:brushProperty name="width" value="0.1" units="cm"/>
      <inkml:brushProperty name="height" value="0.1" units="cm"/>
      <inkml:brushProperty name="color" value="#F6630D"/>
    </inkml:brush>
  </inkml:definitions>
  <inkml:trace contextRef="#ctx0" brushRef="#br0">17 370 8234,'0'0'1552,"0"0"-413,0 0-200,0 0-443,0 0-188,0 0 4,0 0 200,0 0 66,0 0-68,0 0-9,0 0-95,0-18 150,-16-73-637,15 71 74,2 1 0,0 0 0,1 0 0,1-3 7,0 14 4,-1 0-1,1 0 1,0 1 0,0-1-1,1 1 1,0 0-1,1 0 1,-1 0 0,2 0-1,-1 1 1,1-1-4,3-3 4,0 1 0,1 0 0,0 1 0,1 0 0,2-2-4,-10 8-17,0 0 0,0 0 0,0 0 0,1 1 1,-1-1-1,0 1 0,1 0 0,-1 0 0,1 0 0,-1 0 1,1 1-1,-1-1 0,1 1 0,-1 0 0,1 0 0,-1 0 1,1 1-1,-1-1 0,1 1 0,-1 0 0,1 0 0,1 0 17,-3 1-35,0 0-1,1 1 0,-1-1 0,0 0 0,0 1 0,0-1 1,-1 1-1,1 0 0,0 0 0,-1 0 0,0 0 0,0 0 1,0 0-1,0 0 0,0 2 36,11 52-300,-11-52 248,9 94-844,-10-99 758,0-17-626,-3 4 696,1 0 0,1-1 0,1 1 0,0-1 0,0 1 0,1-1 0,1 1 0,3-12 68,-4 21 0,1 1 0,-1-1 0,1 0-1,0 1 1,0-1 0,0 1-1,1-1 1,-1 1 0,1 0 0,0 0-1,0 0 1,0 1 0,0-1 0,0 1-1,1-1 1,-1 1 0,1 0-1,-1 0 1,1 1 0,0-1 0,0 1-1,0 0 1,0 0 0,0 0-1,0 0 1,0 1 0,0 0 0,0-1-1,0 2 1,4-1 0,-5 0 21,1 1 1,-1-1-1,1 1 1,-1 0-1,0 0 0,0 0 1,1 0-1,-1 1 1,0-1-1,0 1 0,0 0 1,0 0-1,-1 0 1,1 0-1,0 0 0,-1 0 1,1 1-1,-1 0 1,0-1-1,0 1 0,0 0 1,0 0-1,-1 0 1,1 0-23,6 14-92,0 1-1,-1-1 0,-1 1 1,0 5 93,14 32-6011,-16-51-181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2.501"/>
    </inkml:context>
    <inkml:brush xml:id="br0">
      <inkml:brushProperty name="width" value="0.1" units="cm"/>
      <inkml:brushProperty name="height" value="0.1" units="cm"/>
      <inkml:brushProperty name="color" value="#F6630D"/>
    </inkml:brush>
  </inkml:definitions>
  <inkml:trace contextRef="#ctx0" brushRef="#br0">0 24 4849,'7'22'1024,"1"-1"0,1 0 1,1 0-1,6 8-1024,-14-25 54,1 1 0,-1-1 0,1 0 0,0 0 0,1 0 0,-1-1 0,1 1 0,-1-1 0,1 0 1,0 0-1,0 0 0,1 0 0,-1-1 0,0 1 0,1-1 0,0-1 0,-1 1 0,1 0 0,0-1 0,0 0 0,0 0 1,4 0-55,-7-2 32,0 1 0,1-1 0,-1 0 0,0 1 0,0-1 0,0 0 0,0 0 0,0 0 0,0-1 0,0 1 0,0 0 0,0-1 0,-1 1 0,1-1 0,-1 0 1,1 0-1,-1 1 0,1-1 0,-1 0 0,0 0 0,0 0 0,0 0 0,0 0 0,0-1 0,-1 1 0,1 0 0,-1 0 0,1-1 0,-1 1-32,3-9 35,-1-1 0,0 0-1,-1 1 1,0-1-1,-1-1-34,1-4-37,-1 11-171,1 0 1,-1 0 0,0 0 0,-1 0-1,1 0 1,-1 0 0,-1 0 0,1 1-1,-2-4 208,-1 6-1179,-2 2-896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2.864"/>
    </inkml:context>
    <inkml:brush xml:id="br0">
      <inkml:brushProperty name="width" value="0.1" units="cm"/>
      <inkml:brushProperty name="height" value="0.1" units="cm"/>
      <inkml:brushProperty name="color" value="#F6630D"/>
    </inkml:brush>
  </inkml:definitions>
  <inkml:trace contextRef="#ctx0" brushRef="#br0">0 1 8034,'0'0'1868,"0"0"-926,0 12 58,0 7-783,1 1 1,0-1-1,2 0 0,0 0 0,1 0 1,3 8-218,-5-22 44,-1 0 0,1 0 0,0-1 0,0 1 0,1 0 0,0-1 0,-1 0 0,1 1 0,1-1 1,-1 0-1,1-1 0,-1 1 0,1 0 0,0-1 0,0 0 0,1 0 0,-1 0 0,1-1 0,-1 1 0,1-1 0,0 0 0,0-1 0,0 1 1,0-1-1,0 0 0,0 0-44,2 0-117,0-1 1,0 0-1,0 0 1,0-1-1,0 0 1,0 0-1,0 0 1,0-1-1,0 0 1,-1 0-1,1-1 1,-1 0 0,0 0-1,6-4 117,-2 0-623,0 0 0,0-1 0,-1-1 0,0 1 0,-1-1 0,1-1 0,5-10 623,-2 4-7294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3.234"/>
    </inkml:context>
    <inkml:brush xml:id="br0">
      <inkml:brushProperty name="width" value="0.1" units="cm"/>
      <inkml:brushProperty name="height" value="0.1" units="cm"/>
      <inkml:brushProperty name="color" value="#F6630D"/>
    </inkml:brush>
  </inkml:definitions>
  <inkml:trace contextRef="#ctx0" brushRef="#br0">0 1 9346,'0'0'4001,"6"0"-3777,4 13-64,1 8-40,0-5 40,5 6-88,-11 2-64,11-5-8,-16 2-408,0-10-2001,0-6-2176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3.566"/>
    </inkml:context>
    <inkml:brush xml:id="br0">
      <inkml:brushProperty name="width" value="0.1" units="cm"/>
      <inkml:brushProperty name="height" value="0.1" units="cm"/>
      <inkml:brushProperty name="color" value="#F6630D"/>
    </inkml:brush>
  </inkml:definitions>
  <inkml:trace contextRef="#ctx0" brushRef="#br0">139 145 10586,'-139'-24'3129,"139"24"-2105,0 0-544,0-6-480,11 4 96,10-4-88,11-4 0,6-4 200,-1-2-208,1 0 0,10-5-288,-5 5-1968,-17 2-4362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4.164"/>
    </inkml:context>
    <inkml:brush xml:id="br0">
      <inkml:brushProperty name="width" value="0.1" units="cm"/>
      <inkml:brushProperty name="height" value="0.1" units="cm"/>
      <inkml:brushProperty name="color" value="#F6630D"/>
    </inkml:brush>
  </inkml:definitions>
  <inkml:trace contextRef="#ctx0" brushRef="#br0">1 1 7058,'0'0'5969,"0"0"-5177,0 0-688,0 3 24,5 13-8,11 5 160,0 0-152,-5 3 0,5 1-104,-5-4-24,0 3-184,-1-5-1288,1-6-1281,-6-5-3624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4.546"/>
    </inkml:context>
    <inkml:brush xml:id="br0">
      <inkml:brushProperty name="width" value="0.1" units="cm"/>
      <inkml:brushProperty name="height" value="0.1" units="cm"/>
      <inkml:brushProperty name="color" value="#F6630D"/>
    </inkml:brush>
  </inkml:definitions>
  <inkml:trace contextRef="#ctx0" brushRef="#br0">0 0 4281,'6'0'6153,"-1"6"-5737,6 12-216,0 6-128,5 6 64,-6-1-80,1 1-8,0 2 72,-6-8-112,-5-3-8,5-8-152,-5-13-648,0 0-1088,0-10-2241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4.885"/>
    </inkml:context>
    <inkml:brush xml:id="br0">
      <inkml:brushProperty name="width" value="0.1" units="cm"/>
      <inkml:brushProperty name="height" value="0.1" units="cm"/>
      <inkml:brushProperty name="color" value="#F6630D"/>
    </inkml:brush>
  </inkml:definitions>
  <inkml:trace contextRef="#ctx0" brushRef="#br0">0 230 4585,'4'-34'2299,"-2"-1"-1,-2-12-2298,0 40 461,0 3-352,1 0-1,-1 0 0,1 0 1,0 0-1,0 0 0,0 0 1,1 0-1,0 1 1,-1-1-1,1 0 0,1 1 1,-1-1-1,0 1 0,1 0 1,0 0-1,-1 0 0,1 0 1,0 0-1,1 1 0,-1-1 1,0 1-1,1 0 0,3-2-108,1 0 6,1 0 1,-1 1-1,1-1 0,0 2 0,0-1 0,0 1 0,0 1 0,0 0 0,1 0 0,1 0-6,-10 2 4,1 0 0,-1 0 0,0 0 0,0 0 1,1 0-1,-1 0 0,0 0 0,0 1 0,0-1 0,0 0 0,-1 0 0,1 1 0,0-1 1,0 1-1,-1-1 0,1 1 0,-1-1 0,1 1 0,-1-1 0,0 1 0,0-1 0,0 1 1,0-1-1,0 1 0,0 0 0,0-1 0,0 1 0,0 0-4,-2 52-52,1-47-56,-1-1 0,0 1 0,0 0 0,-1-1 0,0 0 1,0 1-1,0-1 0,-1-1 0,0 1 0,0 0 0,0-1 0,-1 0 1,-1 2 107,0-2-293,1 0 0,-1 0 0,1 0 0,-1-1 0,-1 0 0,1 0 0,-4 1 293,-25 3-4709,34-8 612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5.239"/>
    </inkml:context>
    <inkml:brush xml:id="br0">
      <inkml:brushProperty name="width" value="0.1" units="cm"/>
      <inkml:brushProperty name="height" value="0.1" units="cm"/>
      <inkml:brushProperty name="color" value="#F6630D"/>
    </inkml:brush>
  </inkml:definitions>
  <inkml:trace contextRef="#ctx0" brushRef="#br0">0 0 7914,'2'27'1373,"1"0"1,1 0 0,1 0-1,5 11-1373,4 21 864,-14-55-847,1 1 0,1-1 0,-1 1 0,1-1 0,-1 0 0,1 0 0,0 0 0,1 0 0,-1 0 0,1 0 0,0-1 0,0 1 0,0-1 0,0 0 0,0 1 0,1-2 0,2 3-17,-4-4-9,1 1-1,0-1 1,0 0 0,-1 0 0,1 0 0,0-1-1,0 1 1,0-1 0,0 1 0,0-1 0,0 0-1,-1 0 1,1 0 0,0-1 0,0 1 0,0-1-1,0 0 1,0 1 0,0-1 0,-1 0 0,1-1-1,0 1 1,-1 0 0,1-1 0,-1 1 0,0-1-1,3-2 10,109-86-6464,-89 66 977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7.878"/>
    </inkml:context>
    <inkml:brush xml:id="br0">
      <inkml:brushProperty name="width" value="0.1" units="cm"/>
      <inkml:brushProperty name="height" value="0.1" units="cm"/>
      <inkml:brushProperty name="color" value="#004F8B"/>
    </inkml:brush>
  </inkml:definitions>
  <inkml:trace contextRef="#ctx0" brushRef="#br0">11 189 56,'-2'2'10295,"2"-2"-10180,0 0-1,0 0 1,-1 0 0,1 0 0,0 1 0,0-1 0,0 0 0,0 0 0,-1 0 0,1 0 0,0 0-1,0 0 1,0 1 0,-1-1 0,1 0 0,0 0 0,0 0 0,-1 0 0,1 0 0,0 0 0,0 0 0,0 0-1,-1 0 1,1 0 0,0 0 0,0 0 0,-1 0 0,1 0 0,0 0 0,0 0 0,0 0 0,-1-1-1,1 1 1,0 0 0,0 0 0,0 0 0,-1 0 0,1 0 0,0 0 0,0-1 0,0 1 0,0 0-115,0-5 46,1 0 1,-1 0 0,2 0-1,-1 0 1,0 0 0,1 0-1,0 0 1,0 1 0,1-1-1,-1 1 1,1-1 0,0 1-47,44-55 56,-10 12 57,-21 32-200,-15 14 54,-1 1-19,0 0-1,0 0 41,0 0-1,0 0 1,0-1 0,0 1 0,0 0 0,0-1 0,0 1 0,0 0 0,0 0 0,0-1-1,0 1 1,1 0 0,-1 0 0,0-1 0,0 1 0,0 0 0,1 0 0,-1 0 0,0-1-1,0 1 1,0 0 0,1 0 0,-1 0 0,0 0 0,0 0 0,1-1 0,-1 1-1,0 0 1,1 0 0,-1 0 0,0 0 0,0 0 0,1 0 0,-1 0 0,0 0 0,1 0-1,-1 0 1,0 0 0,0 0 0,1 0 0,-1 0 0,0 0 0,0 0 0,1 1 0,-1-1-1,0 0 1,1 0 0,-1 0 0,0 0 0,0 0 0,0 1 0,1-1 0,-1 0 12,12 7-196,-6 2 195,0 0 0,0 0-1,-1 0 1,0 1 0,-1 0-1,0 0 1,0 0 0,-1 1-1,-1-1 1,1 1-1,-2 0 1,0-1 0,0 5 1,5 27-167,-6-41 115,0-1-48,0 0 42,1 1-1,-1-1 1,1 0-1,-1 0 1,1 0-1,-1 0 1,1 0-1,-1 0 1,1 0-1,-1 0 0,1 0 1,-1 0-1,1 0 1,-1 0-1,1 0 1,-1 0-1,1 0 1,-1 0-1,1-1 1,-1 1-1,1 0 1,-1 0-1,1-1 1,-1 1-1,0 0 1,1-1-1,-1 1 1,1 0-1,-1-1 1,0 1-1,1-1 1,-1 1-1,0 0 1,0-1-1,1 1 1,-1-1-1,0 1 1,0-1-1,0 1 1,1-1-1,-1 1 1,0-1-1,0 1 1,0-1-1,0 1 1,0-1-1,0 1 1,0-1-1,0 1 1,0-1-1,-1 1 1,1-1-1,0 1 1,0-1-1,0 1 59,0-1 103,0 1-63,0 0 8,-32-11 2363,-57 6-1407,50 5-4348,28 0 967,5 0-3316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5.587"/>
    </inkml:context>
    <inkml:brush xml:id="br0">
      <inkml:brushProperty name="width" value="0.1" units="cm"/>
      <inkml:brushProperty name="height" value="0.1" units="cm"/>
      <inkml:brushProperty name="color" value="#F6630D"/>
    </inkml:brush>
  </inkml:definitions>
  <inkml:trace contextRef="#ctx0" brushRef="#br0">0 214 10954,'0'0'1945,"0"0"-1433,0 19-296,0 2-64,0 6-104,6 5 0,4-5 24,1 0-144,-6-6 64,6-10-1216,-6-6-1369,-5-5-1648</inkml:trace>
  <inkml:trace contextRef="#ctx0" brushRef="#br0" timeOffset="1">0 214 7746,'22'-131'1768,"-22"123"-1344,10-2-256,6-4 40,0 3-208,6-5 0,5 3-448,-11 5-1256,0 5-2945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45.972"/>
    </inkml:context>
    <inkml:brush xml:id="br0">
      <inkml:brushProperty name="width" value="0.1" units="cm"/>
      <inkml:brushProperty name="height" value="0.1" units="cm"/>
      <inkml:brushProperty name="color" value="#F6630D"/>
    </inkml:brush>
  </inkml:definitions>
  <inkml:trace contextRef="#ctx0" brushRef="#br0">0 27 9122,'5'0'1752,"1"0"-1624,10 0-80,0 0 328,0-8-304,0 0-72,0 3-280,-5 0-1256,-6 5-2705</inkml:trace>
  <inkml:trace contextRef="#ctx0" brushRef="#br0" timeOffset="1">0 27 5537,'64'94'3121,"-53"-94"-2241,0 0-456,10 0 192,6 0 80,-6 0-23,6 0-289,-6 0-384,6-3-64,-16 0-3801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1.501"/>
    </inkml:context>
    <inkml:brush xml:id="br0">
      <inkml:brushProperty name="width" value="0.1" units="cm"/>
      <inkml:brushProperty name="height" value="0.1" units="cm"/>
      <inkml:brushProperty name="color" value="#F6630D"/>
    </inkml:brush>
  </inkml:definitions>
  <inkml:trace contextRef="#ctx0" brushRef="#br0">74 1 5857,'0'0'2037,"0"0"-628,0 0-130,0 0 50,0 0-360,0 0-239,-11 9 236,-47 71 629,58-80-1605,-1 1 0,1-1 0,0 1 0,-1-1 0,1 1 0,0-1 0,-1 1-1,1-1 1,0 1 0,0-1 0,-1 1 0,1-1 0,0 1 0,0 0 0,0-1-1,0 1 1,0-1 0,0 1 0,0 0 0,0-1 0,0 1 0,0-1-1,0 1 1,0 0 0,0-1 0,0 1 0,1-1 0,-1 1 0,0-1 0,0 1-1,1-1 1,-1 1 0,0-1 0,1 1 0,-1-1 0,1 1 0,-1-1 0,0 1-1,1-1 1,-1 0 0,1 1 0,-1-1 0,1 0 0,-1 1 0,1-1 0,0 0-1,-1 0 1,1 0 0,-1 1 0,1-1 0,-1 0 0,1 0 0,0 0 0,-1 0-1,1 0 11,38 9-697,-36-9 670,119 11 86,-56-7 230,-65-4-258,0 0 0,0 0 0,0 0 1,0 0-1,0 0 0,0 0 0,0 0 0,0 1 0,0-1 0,0 1 1,0-1-1,0 0 0,-1 1 0,1-1 0,0 1 0,0 0 0,0-1 1,-1 1-1,1 0 0,0-1 0,-1 1 0,1 0 0,0 0 1,-1 0-1,1 0 0,-1-1 0,0 1 0,1 0 0,-1 1-31,1 0 41,-1 1 0,0-1 0,0 0 0,0 1 0,0-1 0,0 1 0,-1-1 0,1 1 0,-1-1 0,0 0 0,1 1 0,-2 0-41,-2 7 39,0-1 0,-1 0 0,-1 0 0,1-1 0,-7 8-39,2-3-62,-1-1 0,-1 0 0,0-1 0,0 0 0,-1-1 0,0 0 0,-1-1-1,0 0 1,-1-1 0,-11 4 62,25-12-106,-10 6-722,10-1-6043,1-5 2958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1.902"/>
    </inkml:context>
    <inkml:brush xml:id="br0">
      <inkml:brushProperty name="width" value="0.1" units="cm"/>
      <inkml:brushProperty name="height" value="0.1" units="cm"/>
      <inkml:brushProperty name="color" value="#F6630D"/>
    </inkml:brush>
  </inkml:definitions>
  <inkml:trace contextRef="#ctx0" brushRef="#br0">0 91 7314,'0'0'2676,"0"0"-1201,1 6-56,3 5-1313,0 0 0,0 0 0,1 0 0,0 0 0,1-1 0,0 1 0,3 1-106,-7-8 12,1-1 1,0 0 0,0 1 0,0-1 0,1-1 0,-1 1 0,0 0-1,1-1 1,0 0 0,2 2-13,-4-3 10,0-1-1,0 1 0,0-1 1,1 1-1,-1-1 0,0 1 1,0-1-1,0 0 1,0 0-1,1 0 0,-1-1 1,0 1-1,0 0 0,0-1 1,0 1-1,0-1 1,0 0-1,0 0 0,0 0 1,0 0-1,1 0-9,1-3 39,-1 1 0,1-1 1,-1 0-1,1 0 0,-1-1 0,0 1 1,-1-1-1,1 1 0,-1-1 0,0 0 1,0 0-1,0 0 0,-1 0 0,0-1-39,3-7-48,-1 0 0,0-1-1,-1 1 1,0-14 48,-1 13-305,-1-20-195,0 34 339,0-1 0,0 0 1,0 1-1,0-1 0,0 0 1,0 1-1,0-1 0,0 0 1,0 1-1,-1-1 0,1 0 1,0 1-1,0-1 0,-1 0 1,1 1-1,0-1 0,-1 1 1,1-1-1,-1 1 0,1-1 1,-1 1-1,1-1 0,-1 1 1,1-1-1,-1 1 0,1-1 1,-1 1-1,1 0 0,-1-1 1,0 1-1,1 0 0,-1 0 161,-5 0-3047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2.234"/>
    </inkml:context>
    <inkml:brush xml:id="br0">
      <inkml:brushProperty name="width" value="0.1" units="cm"/>
      <inkml:brushProperty name="height" value="0.1" units="cm"/>
      <inkml:brushProperty name="color" value="#F6630D"/>
    </inkml:brush>
  </inkml:definitions>
  <inkml:trace contextRef="#ctx0" brushRef="#br0">0 0 6569</inkml:trace>
  <inkml:trace contextRef="#ctx0" brushRef="#br0" timeOffset="1">0 0 6569,'113'166'2241,"-113"-152"-1601,0-1-344,0 6-48,0-3-112,0-3-136,10-5 0,1 0-464,0-5-440,-1-1-1009,-4-2-3744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2.566"/>
    </inkml:context>
    <inkml:brush xml:id="br0">
      <inkml:brushProperty name="width" value="0.1" units="cm"/>
      <inkml:brushProperty name="height" value="0.1" units="cm"/>
      <inkml:brushProperty name="color" value="#F6630D"/>
    </inkml:brush>
  </inkml:definitions>
  <inkml:trace contextRef="#ctx0" brushRef="#br0">22 0 9642,'0'0'1684,"0"0"-991,0 0-441,0 33 38,0-23-168,-1-1 0,-1 1-1,0-1 1,0 0-1,-1 2-121,0-1-105,0 0 1,1-1-1,1 1 0,0 0 0,0 2 105,1-11-137,1 0 0,0 0 0,-1 0 0,1 0-1,0 0 1,0-1 0,-1 1 0,1 0 0,0-1-1,0 1 1,0 0 0,0-1 0,0 1 0,0-1-1,0 0 1,0 1 0,0-1 0,0 0 0,0 1-1,0-1 1,0 0 0,0 0 0,0 0-1,0 0 1,0 0 0,1 0 0,-1 0 0,0-1 137,45 1-1027,-35-1 1021,-9 1 218,-1 0-1,1 0 1,-1 0-1,0 0 1,1 0 0,-1 0-1,0 0 1,1 1-1,-1-1 1,0 0 0,1 1-1,-1-1 1,0 1-1,1-1 1,-1 1 0,0 0-1,0-1 1,0 1-1,1 0-211,-2 1 128,1-1 0,-1 1-1,1 0 1,-1-1 0,0 1 0,0 0-1,0-1 1,0 1 0,0 0 0,0-1-1,0 1 1,0 0 0,-1-1-1,1 1 1,-1 0 0,0 1-128,-3 11-206,-1 0 0,0 0 0,-1-1 0,0 0 0,-2 0 0,1 0 0,-1-1 0,-9 9 206,16-19-1834,1-3-1196,0-3-1796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2.922"/>
    </inkml:context>
    <inkml:brush xml:id="br0">
      <inkml:brushProperty name="width" value="0.1" units="cm"/>
      <inkml:brushProperty name="height" value="0.1" units="cm"/>
      <inkml:brushProperty name="color" value="#F6630D"/>
    </inkml:brush>
  </inkml:definitions>
  <inkml:trace contextRef="#ctx0" brushRef="#br0">0 1 5401,'0'18'1665,"0"4"-833,0 5 264,0 2-448,0 3 40,0-3-248,0 1 56,0-6-64,0-3-143,0-2-289,0-16-104,0-3-1209,0 0-1519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3.252"/>
    </inkml:context>
    <inkml:brush xml:id="br0">
      <inkml:brushProperty name="width" value="0.1" units="cm"/>
      <inkml:brushProperty name="height" value="0.1" units="cm"/>
      <inkml:brushProperty name="color" value="#F6630D"/>
    </inkml:brush>
  </inkml:definitions>
  <inkml:trace contextRef="#ctx0" brushRef="#br0">1 137 9402,'0'-2'2192,"0"2"-2039,10-3-89,12 0 192,4 1 168,6-6-272,6 2 40,-6-2-192,-5-2 0,-1 2-640,1-8-817,0 2-255,-6 3-825</inkml:trace>
  <inkml:trace contextRef="#ctx0" brushRef="#br0" timeOffset="1">364 1 4641,'0'0'2344,"5"3"-1655,1 10 111,10 6 40,-5 5-176,-1 3-240,-4-1-128,-1 6-64,-5-5-64,5 0-120,-5-6-48,0 1-392,0-12-872,0-2-1184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3.590"/>
    </inkml:context>
    <inkml:brush xml:id="br0">
      <inkml:brushProperty name="width" value="0.1" units="cm"/>
      <inkml:brushProperty name="height" value="0.1" units="cm"/>
      <inkml:brushProperty name="color" value="#F6630D"/>
    </inkml:brush>
  </inkml:definitions>
  <inkml:trace contextRef="#ctx0" brushRef="#br0">0 67 6265,'0'-5'2089,"11"-3"-1425,0 0-80,-1-3-104,7 1-376,-1 2 64,0 0-160,-6 2-16,1 4-168,-6 2-704,1 0-536,-6 0-1457</inkml:trace>
  <inkml:trace contextRef="#ctx0" brushRef="#br0" timeOffset="1">0 67 7874,'75'56'1104,"-69"-53"-768,4-3-40,1 3-40,5-3 0,-5 3-184,-1-3-72,1 8-152,-6 0-968,-5-3-1353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3.951"/>
    </inkml:context>
    <inkml:brush xml:id="br0">
      <inkml:brushProperty name="width" value="0.1" units="cm"/>
      <inkml:brushProperty name="height" value="0.1" units="cm"/>
      <inkml:brushProperty name="color" value="#F6630D"/>
    </inkml:brush>
  </inkml:definitions>
  <inkml:trace contextRef="#ctx0" brushRef="#br0">1 1 3441,'5'0'1288,"6"0"-792,-6 0 184,6 0-304,0 0-376,-11 2-104,5 7-1720</inkml:trace>
  <inkml:trace contextRef="#ctx0" brushRef="#br0" timeOffset="1">1 1 4601,'27'112'1064,"-22"-112"-456,6 0 16,5 0-39,-6 0-193,1-3-32,5-2-280,0 2-80,6-2-184,-12 0-1097,1-1-3368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49.381"/>
    </inkml:context>
    <inkml:brush xml:id="br0">
      <inkml:brushProperty name="width" value="0.1" units="cm"/>
      <inkml:brushProperty name="height" value="0.1" units="cm"/>
      <inkml:brushProperty name="color" value="#004F8B"/>
    </inkml:brush>
  </inkml:definitions>
  <inkml:trace contextRef="#ctx0" brushRef="#br0">140 1 6465,'-19'0'7116,"-4"0"-4732,21 0-2340,0 1 1,0-1 0,0 1-1,0 0 1,0-1 0,0 1-1,0 0 1,0 0 0,0 1-1,0-1 1,0 0-1,1 1 1,-1-1 0,1 1-1,-1-1 1,1 1 0,-1 0-1,1 0 1,0-1 0,0 1-1,0 0 1,0 1-45,-24 52 293,18-36-276,1-5-18,1 1-1,1 0 1,0 0 0,1 0-1,1 0 1,0 1 0,1-1-1,1 8 2,0-20-22,1-1-1,-1 0 0,1 0 1,-1 0-1,1 0 0,0-1 1,-1 1-1,1 0 1,0 0-1,0 0 0,1 0 1,-1-1-1,0 1 0,1-1 1,-1 1-1,1-1 0,-1 1 1,1-1-1,-1 0 0,1 0 1,0 0-1,0 0 0,0 0 1,0 0-1,0 0 0,-1-1 1,1 1-1,1-1 1,-1 1-1,1-1 23,11 3-48,0-1-1,0 0 1,0-1 0,3-1 48,-9 1 10,19 0-348,1-1 0,0-1 0,-1-1 1,0-2-1,1 0 0,-1-2 0,-1-1 1,25-10 337,-16 1-4232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4.912"/>
    </inkml:context>
    <inkml:brush xml:id="br0">
      <inkml:brushProperty name="width" value="0.1" units="cm"/>
      <inkml:brushProperty name="height" value="0.1" units="cm"/>
      <inkml:brushProperty name="color" value="#F6630D"/>
    </inkml:brush>
  </inkml:definitions>
  <inkml:trace contextRef="#ctx0" brushRef="#br0">28 267 8562,'3'0'7049,"-1"-7"-6172,-2 0-830,-1 1 1,-1-1 0,1 0 0,-1 1-1,0-1 1,0 1 0,-3-5-48,2 4-11,0 0 0,0 0 0,1 0 0,0 0 0,1 0 0,0-1 0,-1-6 11,2 3-113,0 3 45,0 0 0,0 0-1,0 0 1,1 0 0,1 0 0,-1 0 0,2-2 68,-2 8-3,0 0 1,0 0 0,0 0 0,0 0-1,1 0 1,-1 0 0,1 0 0,-1 0-1,1 0 1,0 1 0,0-1 0,-1 1-1,1-1 1,0 1 0,0 0 0,1 0-1,-1 0 1,0 0 0,0 0 0,0 0 0,1 1-1,-1-1 1,0 1 0,1-1 0,-1 1-1,0 0 1,2 0 2,-1-1-12,1 1 0,0 0 1,0 0-1,-1 0 0,1 0 0,0 0 0,-1 1 0,1 0 1,-1-1-1,1 1 0,0 1 0,-1-1 0,0 0 1,1 1-1,-1 0 0,0 0 0,0 0 0,0 0 0,0 0 1,0 1-1,0-1 0,-1 1 0,1 0 0,-1-1 0,0 1 1,0 0-1,0 1 0,0-1 0,0 0 0,-1 1 0,0-1 1,1 0-1,-1 1 0,0 0 0,-1-1 0,1 1 1,-1 0-1,1 2 12,0 66-20,-1-71-12,0-1 5,0-8-913,-3-26 656,1 29 286,1-1 0,1 1 0,-1 0 0,1-1 0,0 1 0,0 0 0,0-1 0,1 1 0,0 0 0,0 0 0,0-1 0,0 1 0,1 0 0,0 0 0,0 0 0,1 1 0,0-3-2,0 3 12,0 1-1,1-1 1,-1 1-1,1-1 1,-1 1-1,1 0 1,0 0-1,0 1 0,1-1 1,-1 1-1,0 0 1,1 0-1,0 0 1,-1 1-1,1 0 1,4-1-12,-6 2 0,0 0 1,0 0-1,-1 0 1,1 0-1,0 1 0,-1 0 1,1-1-1,0 1 1,-1 0-1,1 0 1,-1 0-1,1 1 1,-1-1-1,1 1 1,-1-1-1,0 1 1,0 0-1,0 0 1,0 0-1,0 0 1,0 0-1,-1 0 0,1 0 1,-1 1-1,1-1 1,-1 1-1,0-1 1,0 1-1,0-1 1,0 2-1,2 2-15,2 5-22,-1 0-1,0 0 1,-1 0-1,0 0 0,-1 0 1,0 1-1,0 5 38,2-6-1114,9-8-3650,-9-3 2043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5.345"/>
    </inkml:context>
    <inkml:brush xml:id="br0">
      <inkml:brushProperty name="width" value="0.1" units="cm"/>
      <inkml:brushProperty name="height" value="0.1" units="cm"/>
      <inkml:brushProperty name="color" value="#F6630D"/>
    </inkml:brush>
  </inkml:definitions>
  <inkml:trace contextRef="#ctx0" brushRef="#br0">155 0 5905,'-3'16'9314,"-6"6"-6661,5-15-2801,1 1 0,0 0-1,1 0 1,-1 0 0,1 0 0,1 1-1,-1 3 149,2-11-66,0 0-1,0 0 0,0 1 0,0-1 1,0 0-1,0 0 0,1 0 1,-1 0-1,0 0 0,1 0 0,-1 0 1,0 0-1,1 0 0,-1 0 1,1 0-1,0 0 0,-1 0 0,1 0 1,0 0-1,-1-1 0,1 1 1,0 0-1,0 0 0,0-1 0,0 1 1,0-1-1,0 1 0,0 0 67,33 3-812,5 1 1119,-37-4-243,-1-1 0,1 1 0,-1 0-1,1 0 1,-1 0 0,0 0 0,1 0 0,-1 1-1,0-1 1,0 0 0,0 0 0,0 1 0,0-1 0,0 1-1,0-1 1,-1 1 0,1-1 0,0 1 0,-1-1-1,1 1 1,-1 0 0,0-1 0,0 1 0,1 0-64,-1 7 116,0-1 1,-1 0-1,1 1 1,-1-1-1,-1 0 1,0 0-1,0 0 0,-1 0 1,0 0-1,0 0 1,0-1-1,-1 1 1,-1-1-1,1 0 1,-1-1-1,-4 6-116,-15 17-41,-2 0 0,0-2-1,-3 0 42,23-21 33,-38 34-778,23-21-2205,9-8-2854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8.051"/>
    </inkml:context>
    <inkml:brush xml:id="br0">
      <inkml:brushProperty name="width" value="0.1" units="cm"/>
      <inkml:brushProperty name="height" value="0.1" units="cm"/>
      <inkml:brushProperty name="color" value="#F6630D"/>
    </inkml:brush>
  </inkml:definitions>
  <inkml:trace contextRef="#ctx0" brushRef="#br0">95 9 7138,'-18'-3'3378,"17"2"-3203,-1 0 1,0 0 0,0 1 0,0-1 0,0 1 0,0-1 0,0 1 0,0 0 0,0 0-1,-1 0 1,1 0 0,0 0 0,0 0 0,0 1 0,0-1 0,0 1 0,0-1-1,0 1 1,0 0 0,1 0 0,-1 0 0,0 0 0,0 0 0,0 0 0,0 1-176,-3 12 86,0 1 0,1 0 0,0 0 0,1 0 0,1 0 0,1 0 0,0 1 0,1-1 0,0 1 0,2 6-86,-1 17 36,-1-34-51,0 0 0,1 0 0,0 0 0,0-1 0,0 1 0,1 0 0,-1-1 0,1 1 1,0-1-1,1 1 0,-1-1 0,1 0 0,0 0 0,-1 0 0,2 0 0,-1-1 0,0 1 0,1-1 1,0 0-1,2 2 15,-3-4-20,-1 1-1,0-1 1,1 0 0,-1 0 0,1 0 0,-1 0 0,1 0 0,0 0-1,-1-1 1,1 1 0,0-1 0,-1 0 0,1 0 0,0 0 0,0 0 0,-1 0-1,1-1 1,0 1 0,-1-1 0,1 0 0,0 0 0,-1 0 0,1 0 0,-1 0-1,0 0 1,1-1 0,-1 1 0,0-1 0,0 1 0,0-1 0,0 0-1,0 0 1,0 0 0,0 0 0,-1 0 0,1-1 0,0 0 20,7-11 107,0 0 0,0 0 0,-2 0 0,0-1 0,0-1 0,-1 1 0,-1-1 0,-1 0 0,0 0 0,-1 0 0,-1 0 0,-1-1 0,0 1-1,-1-15-106,-1 30 10,1-1-1,-1 0 0,1 1 1,-1-1-1,0 0 0,1 1 1,-1-1-1,0 1 0,0 0 0,0-1 1,0 1-1,0 0 0,-1-1 1,1 1-1,0 0 0,-1 0 0,1 0 1,-1 0-1,1 0 0,-1 0 1,1 1-1,-1-1 0,1 0 1,-1 1-1,0-1 0,1 1 0,-1 0 1,-1-1-10,-55-1-254,40 3 109,16-1-20,-1 1 0,0-1 1,1 1-1,-1 0 0,0 0 1,1 0-1,-1 0 0,1 1 0,0-1 1,-1 0-1,1 1 0,0 0 1,0 0-1,0-1 0,0 1 1,0 0-1,0 1 0,0-1 0,1 0 1,-1 0-1,1 1 0,-1 2 165,-1 10-3883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8.770"/>
    </inkml:context>
    <inkml:brush xml:id="br0">
      <inkml:brushProperty name="width" value="0.1" units="cm"/>
      <inkml:brushProperty name="height" value="0.1" units="cm"/>
      <inkml:brushProperty name="color" value="#F6630D"/>
    </inkml:brush>
  </inkml:definitions>
  <inkml:trace contextRef="#ctx0" brushRef="#br0">12 165 8554,'-1'0'151,"1"0"-1,-1 0 1,1 0 0,-1 0-1,1 1 1,-1-1 0,1 0-1,-1 0 1,1 1 0,-1-1 0,1 0-1,0 1 1,-1-1 0,1 0-1,0 1 1,-1-1 0,1 1-1,0-1 1,-1 1 0,1-1-1,0 1 1,0-1 0,-1 1 0,1-1-1,0 1 1,0-1 0,0 1-1,0-1 1,0 1 0,0 0-151,-2 27 962,8 25-1031,-3-40 171,-2-2-17,1-1 0,0 0-1,1 0 1,0 0 0,0 0-1,1 0 1,0-1-85,0-1 139,-1-3-1965,-2-17 280,-1-182 1058,0 193 864,7 1-257,0 2 0,0-1-1,1 1 1,-1 0-1,0 0 1,0 1-1,-1 0 1,1 0 0,0 1-1,-1 0 1,4 3-119,37 18 77,-36-21-59,-1 0 1,1-1-1,0-1 0,0 0 1,0 0-1,0-1 0,0 0 1,2-1-19,-12-1 9,0 1 1,0-1 0,0 1-1,0-1 1,0 0 0,0 0-1,0 0 1,0 1 0,-1-1-1,1 0 1,0 0 0,-1 0-1,1 0 1,0 0-1,-1 0 1,1-1 0,-1 1-1,0 0 1,1 0 0,-1 0-1,0 0 1,0-1 0,1 1-1,-1 0 1,0 0 0,0 0-1,-1-1-9,4-35 328,-3 28-310,-1 0 0,0 0 0,-1 0-1,1 0 1,-2 1 0,1-1 0,-1 0 0,-1 1 0,1 0 0,-2-1 0,1 1 0,-1 1 0,0-1-1,0 1 1,-1 0 0,0 0 0,-1 1 0,1-1 0,-4-1-18,9 8-36,1 0 0,0 0 0,0 0 0,0 0 0,0 0 0,-1-1 0,1 1 0,0 0 0,0 0 0,0 0 0,0 0 0,0 0 0,0 0 0,-1 0 0,1 0 0,0 0 0,0-1 0,0 1 0,0 0 0,0 0 0,0 0 0,0 0 0,0 0 0,-1 0 0,1-1 0,0 1 0,0 0 0,0 0 0,0 0 0,0 0 0,0-1 0,0 1 0,0 0 0,0 0 0,0 0 0,0 0 0,0 0 0,0-1 0,0 1 0,0 0 0,0 0 0,0 0 0,0 0 0,1-1 0,-1 1 0,0 0 0,0 0 0,0 0 0,0 0 0,0 0 0,0 0 0,0-1 0,0 1 0,1 0 0,-1 0 0,0 0 0,0 0 36,11 0-3079,-4 0 3057,13 0-2495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9.168"/>
    </inkml:context>
    <inkml:brush xml:id="br0">
      <inkml:brushProperty name="width" value="0.1" units="cm"/>
      <inkml:brushProperty name="height" value="0.1" units="cm"/>
      <inkml:brushProperty name="color" value="#F6630D"/>
    </inkml:brush>
  </inkml:definitions>
  <inkml:trace contextRef="#ctx0" brushRef="#br0">81 1 10018,'-6'3'256,"1"1"0,0-1 1,0 1-1,1 1 0,-1-1 0,1 1 0,0 0 0,0 0 0,0 0 0,1 0 0,-1 1 1,1-1-1,1 1 0,-1 0 0,1 0 0,0 0 0,0 0 0,1 0 0,-1 4-256,-2 16 319,0 1 0,2 0 0,2 25-319,0-49 3,0 0 0,0 1 0,0-1 1,1 0-1,-1 0 0,1 0 0,0 0 0,0 0 1,0 0-1,0 0 0,0-1 0,1 1 1,0 0-1,-1-1 0,1 1 0,0-1 0,0 1 1,0-1-1,0 0 0,1 0 0,0 1-3,2 0 9,-1 0 1,1-1-1,0 0 0,0 0 0,0 0 0,0 0 0,1-1 1,-1 0-1,0 0 0,1 0 0,-1 0 0,1-1-9,4 0-26,1 0-1,-1 0 0,1-1 1,-1-1-1,0 0 0,0 0 1,0-1-1,0 0 0,0-1 0,-1 0 1,1 0-1,-1-1 0,1-1 27,10-10-1369,-2-1 0,1 0 0,13-19 1369,-26 29-719,17-18-3237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9.569"/>
    </inkml:context>
    <inkml:brush xml:id="br0">
      <inkml:brushProperty name="width" value="0.1" units="cm"/>
      <inkml:brushProperty name="height" value="0.1" units="cm"/>
      <inkml:brushProperty name="color" value="#F6630D"/>
    </inkml:brush>
  </inkml:definitions>
  <inkml:trace contextRef="#ctx0" brushRef="#br0">1 0 4545,'7'16'10544,"12"38"-9178,-2-4-1446,-5-25 83,3 8-255,-10-13-5662,-5-20 1271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9.923"/>
    </inkml:context>
    <inkml:brush xml:id="br0">
      <inkml:brushProperty name="width" value="0.1" units="cm"/>
      <inkml:brushProperty name="height" value="0.1" units="cm"/>
      <inkml:brushProperty name="color" value="#F6630D"/>
    </inkml:brush>
  </inkml:definitions>
  <inkml:trace contextRef="#ctx0" brushRef="#br0">1 196 8674,'5'-69'2640,"-5"61"-1919,0-1-281,6 1 304,10-8-16,5 3 16,0-3-520,-5 3-24,11-1-176,-11 4-24,-5-4-168,0 9-1128,-6 5-1185,0 0-1928</inkml:trace>
  <inkml:trace contextRef="#ctx0" brushRef="#br0" timeOffset="1">70 159 9986,'0'0'1168,"0"0"-1064,11 0 96,0 0 185,10 0-121,-10 0-80,5 0-184,-5 0 0,-6 0-977,0 0-1031,-5 2-2657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5:00.271"/>
    </inkml:context>
    <inkml:brush xml:id="br0">
      <inkml:brushProperty name="width" value="0.1" units="cm"/>
      <inkml:brushProperty name="height" value="0.1" units="cm"/>
      <inkml:brushProperty name="color" value="#F6630D"/>
    </inkml:brush>
  </inkml:definitions>
  <inkml:trace contextRef="#ctx0" brushRef="#br0">0 1 8418,'81'128'2480,"-71"-128"-1888,1 3-408,5-3 225,5 0-73,6 0-8,-5 0-224,-1 0-104,-10 0-328,-1 0-1985,-10 2-5689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6.648"/>
    </inkml:context>
    <inkml:brush xml:id="br0">
      <inkml:brushProperty name="width" value="0.1" units="cm"/>
      <inkml:brushProperty name="height" value="0.1" units="cm"/>
      <inkml:brushProperty name="color" value="#F6630D"/>
    </inkml:brush>
  </inkml:definitions>
  <inkml:trace contextRef="#ctx0" brushRef="#br0">1 333 672,'0'0'5599,"0"0"-3197,0 0-1200,0 0-9,0 0-29,0 0-236,0 0-117,0 0-186,0 0-42,0 0-136,0 0-127,0 0-123,0-7 166,1-14-212,1 1 0,0-1-1,2 1 1,1 0-1,0 0 1,5-8-151,8-20-32,2 0-1,3 0 33,-22 46-7,0 0 0,0 1 0,-1-1 0,1 0-1,0 0 1,0 1 0,1-1 0,-1 1 0,0-1 0,0 1 0,1-1 0,-1 1-1,1 0 1,-1 0 0,1 0 0,0 0 0,-1 0 0,1 0 0,0 0 0,0 0-1,0 1 1,-1-1 0,1 1 0,0-1 0,0 1 0,2 0 7,-1 0-5,0 1 1,0 0 0,1 0-1,-1 0 1,0 0-1,0 1 1,0-1-1,0 1 1,0 0 0,-1 0-1,1 0 1,0 0-1,-1 0 1,2 2 4,9 10-8,-1 0 0,-1 1 0,0 0 0,-1 1 0,2 4 8,10 22-423,-2 1-1,13 45 424,-23-68-1089,-10-33-192,-10-36 682,1 18 473,-2-5 334,10 35-151,0 0-1,0-1 1,0 1 0,0 0 0,0 0 0,0 0 0,0 0-1,0 0 1,-1 0 0,1 1 0,0-1 0,-1 0 0,1 1 0,0-1-1,-1 1 1,1-1 0,-1 1 0,1 0 0,-1 0 0,1-1-1,-1 1 1,1 0 0,-2 0-57,0 0 3,0 1 0,0-1 0,0 0 0,0 1 0,0-1 0,0 1 0,0 0 0,0 0 0,1 0-1,-1 1 1,0-1 0,1 0 0,-1 1 0,0 0 0,1 0 0,0 0 0,0 0 0,-1 0 0,1 0 0,0 0 0,1 1-3,-5 5-778,1 0 0,1 0 0,0 0 0,0 1 0,1 0 0,-1 0 778,-1 5-2679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6.981"/>
    </inkml:context>
    <inkml:brush xml:id="br0">
      <inkml:brushProperty name="width" value="0.1" units="cm"/>
      <inkml:brushProperty name="height" value="0.1" units="cm"/>
      <inkml:brushProperty name="color" value="#F6630D"/>
    </inkml:brush>
  </inkml:definitions>
  <inkml:trace contextRef="#ctx0" brushRef="#br0">0 1 3913,'0'0'4665,"0"0"-3961,11 10-432,0 9 480,-6 0-240,6 2-8,-6 3-128,0 0-111,1 0-113,-6 0-152,0-10-376,0-1-1089,0-10-1359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0.328"/>
    </inkml:context>
    <inkml:brush xml:id="br0">
      <inkml:brushProperty name="width" value="0.1" units="cm"/>
      <inkml:brushProperty name="height" value="0.1" units="cm"/>
      <inkml:brushProperty name="color" value="#004F8B"/>
    </inkml:brush>
  </inkml:definitions>
  <inkml:trace contextRef="#ctx0" brushRef="#br0">16 0 4913,'0'0'2167,"0"0"-704,0 0-539,0 0-231,0 0-245,0 0-146,2 3 0,16 16 1170,1 0 0,18 14-1472,20 20 1125,-24-20-294,-2 2 1,21 32-832,-44-56 69,-1 1 1,0 1-1,0-1 1,-1 1-1,-1 0 1,0 1-1,-1-1 0,0 1 1,-1 0-1,-1 0 1,1 7-70,-3-7 24,0 1 1,0-1-1,-1 1 1,-1-1 0,0 0-1,-1 1 1,-1-1-1,0 0 1,-1-1-1,-1 2-24,-5 6 43,0-1-1,-1 0 0,-1-1 0,0 0 0,-16 15-42,5-8-66,-1-1 1,-1-1-1,-7 4 66,-46 29-5847,56-42-3056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4:57.349"/>
    </inkml:context>
    <inkml:brush xml:id="br0">
      <inkml:brushProperty name="width" value="0.1" units="cm"/>
      <inkml:brushProperty name="height" value="0.1" units="cm"/>
      <inkml:brushProperty name="color" value="#F6630D"/>
    </inkml:brush>
  </inkml:definitions>
  <inkml:trace contextRef="#ctx0" brushRef="#br0">0 78 4977,'0'0'1248,"16"0"-111,6 0 63,-1 0-112,11 0-336,0 0-152,6 0-352,-1-5-88,-5-9-88,6 4-72,5-15-720,-1 9-1144,-15 8-4257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5:01.057"/>
    </inkml:context>
    <inkml:brush xml:id="br0">
      <inkml:brushProperty name="width" value="0.1" units="cm"/>
      <inkml:brushProperty name="height" value="0.1" units="cm"/>
      <inkml:brushProperty name="color" value="#F6630D"/>
    </inkml:brush>
  </inkml:definitions>
  <inkml:trace contextRef="#ctx0" brushRef="#br0">1 11 5449,'0'0'3297,"5"0"-1801,-5 0-368,0 0-423,6 0-369,4 0-136,1 0 336,5 0 384,5-2-224,1-1-208,-1 0-360,6 1 64,0 2-192,5 0 0,5 0-1080,-15 0-3265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35.628"/>
    </inkml:context>
    <inkml:brush xml:id="br0">
      <inkml:brushProperty name="width" value="0.1" units="cm"/>
      <inkml:brushProperty name="height" value="0.1" units="cm"/>
      <inkml:brushProperty name="color" value="#F6630D"/>
    </inkml:brush>
  </inkml:definitions>
  <inkml:trace contextRef="#ctx0" brushRef="#br0">0 19 11819,'0'0'1628,"0"0"-877,0 0-453,0 9 1008,0-36-1425,0 48 481,0-4-239,0-11-5706,0-13-3498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37.797"/>
    </inkml:context>
    <inkml:brush xml:id="br0">
      <inkml:brushProperty name="width" value="0.1" units="cm"/>
      <inkml:brushProperty name="height" value="0.1" units="cm"/>
      <inkml:brushProperty name="color" value="#F6630D"/>
    </inkml:brush>
  </inkml:definitions>
  <inkml:trace contextRef="#ctx0" brushRef="#br0">1 0 10650,'0'0'2041,"0"0"-1070,5 11-205,4 21-532,-2 0-1,-1 1 1,-1 0-1,-2 0 1,-1 6-234,4 33 257,3 86-571,-8-54-7215,-1-81 2064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38:38.289"/>
    </inkml:context>
    <inkml:brush xml:id="br0">
      <inkml:brushProperty name="width" value="0.1" units="cm"/>
      <inkml:brushProperty name="height" value="0.1" units="cm"/>
      <inkml:brushProperty name="color" value="#F6630D"/>
    </inkml:brush>
  </inkml:definitions>
  <inkml:trace contextRef="#ctx0" brushRef="#br0">22 35 4545,'-1'0'146,"1"0"-1,0 0 1,0 0-1,-1 0 1,1 0-1,0 0 1,0 1-1,-1-1 1,1 0 0,0 0-1,0 0 1,-1 0-1,1 0 1,0 0-1,-1 0 1,1-1 0,0 1-1,0 0 1,-1 0-1,1 0 1,0 0-1,0 0 1,-1 0 0,1 0-1,0-1 1,0 1-1,-1 0 1,1 0-1,0 0 1,0 0-1,0-1 1,0 1 0,-1 0-1,1 0 1,0-1-1,0 1 1,0 0-1,0 0 1,0-1 0,0 1-1,-1 0 1,1 0-1,0-1 1,0 1-1,0 0-145,11-12 1318,25-6-762,-11 20 993,-25-2-1549,0 0 0,0 1 1,1-1-1,-1 0 0,0 0 0,0 1 1,0-1-1,0 0 0,1 0 0,-1 1 1,0-1-1,0 0 0,0 0 0,0 1 1,0-1-1,0 0 0,0 1 0,0-1 1,0 0-1,0 0 0,0 1 0,0-1 1,0 0-1,0 1 0,0-1 0,0 0 0,0 0 1,0 1-1,0-1 0,-1 0 0,1 0 1,0 1-1,0-1 0,0 0 0,0 0 1,-1 1-1,1-1 0,0 0 0,0 0 1,0 0-1,-1 1 0,-1 1-72,0-1 1,0 1-1,0 0 1,-1-1-1,1 1 1,-1-1-1,1 1 1,-1-1-1,0 0 1,1 0-1,-1 0 1,0-1-1,0 1 1,-2 0 71,-14-1-314,-5 0-3674,24 0-1836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5.450"/>
    </inkml:context>
    <inkml:brush xml:id="br0">
      <inkml:brushProperty name="width" value="0.1" units="cm"/>
      <inkml:brushProperty name="height" value="0.1" units="cm"/>
      <inkml:brushProperty name="color" value="#004F8B"/>
    </inkml:brush>
  </inkml:definitions>
  <inkml:trace contextRef="#ctx0" brushRef="#br0">423 0 5177,'-11'0'2022,"-27"1"2374,33-1-4299,1 1 1,-1 0-1,1-1 1,-1 2-1,1-1 1,-1 0-1,1 1 1,0 0-1,0 0 1,0 0-1,0 1 1,0-1-1,1 1 1,-1 0-1,1 0 1,-1 0-1,-1 3-97,-9 11 130,0 1 0,2 1 0,0 0-1,1 1 1,1 0 0,0 0 0,2 1 0,1 1-1,0-1 1,2 1 0,0 3-130,-10 56 61,5 0 0,1 32-61,9-111 5,-32 1024 149,34-984-139,2 0 0,3 13-15,0-13 15,-3 0 0,-1 13-15,-3 269 453,0-324-426,0 0 18,0 0 0,0 0 98,0 0 4,0 0-25,0 0-40,0 0-33,0 0 3,0 0-9,0 0-21,0 40 177,0-22-181,0-17-13,0 44 126,0 47 545,0-92-660,0 0-1,0 0 1,0 1 0,0-1 0,0 0 0,0 0 0,0 1 0,-1-1 0,1 0 0,0 0 0,0 1-1,0-1 1,0 0 0,0 0 0,0 1 0,-1-1 0,1 0 0,0 0 0,0 0 0,0 1 0,0-1-1,-1 0 1,1 0 0,0 0 0,0 0 0,-1 1 0,1-1 0,0 0 0,0 0 0,-1 0 0,1 0-1,0 0 1,0 0 0,-1 0 0,1 0 0,0 0 0,0 0 0,-1 0 0,1 0 0,0 0 0,0 0-1,-1 0 1,1 0 0,0 0 0,-1 0 0,1 0 0,0 0 0,0 0 0,-1 0 0,1-1 0,0 1-1,0 0 1,0 0 0,-1 0 0,1 0 0,0-1 0,0 1-16,-17-11 106,14 9-117,-10-15-7,2-1-1,1 0 1,0 0-1,1-1 1,1-1-1,1 1 1,0-1-1,0-10 19,-6-5 119,11 30-102,0 1 0,0-1 1,0 0-1,1 0 1,-1 1-1,1-1 0,1 0 1,-1-4-18,1 8 2,-1 1-7,1 1 1,-1-1-1,1 1 0,0-1 0,-1 1 0,1-1 1,0 1-1,-1-1 0,1 1 0,0-1 0,0 1 0,-1-1 1,1 1-1,0-1 0,0 1 0,0 0 0,0-1 1,0 1-1,0-1 0,0 1 0,0-1 0,0 1 0,0 0 1,0-1-1,0 1 0,0-1 0,0 1 0,1-1 0,-1 1 1,0 0-1,0-1 0,1 1 0,-1-1 0,0 1 1,1-1-1,-1 0 0,0 1 0,1-1 0,0 1 5,16 33-262,-13-27 236,104 222 117,-71-168-120,-33-60 23,-3-1 16,-1 0 15,0 0 12,0 0-17,0 0 11,0 0-8,0 0 2,0 0-13,0 0-13,0 0-46,0-41-239,0 15 298,2 0-1,1 0 0,0 0 0,7-20-11,-6 32 5,0 0-1,1 1 1,0 0-1,1 0 1,0 0-1,1 1 1,1-1-1,0 2 1,6-8-5,-8 13-61,-1 1 0,1-1 0,0 1 1,0 0-1,0 0 0,1 1 0,0 0 0,-1 0 1,2 0-1,-1 1 0,0 0 0,1 1 61,-7 2-1943,-1 0-3058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1.757"/>
    </inkml:context>
    <inkml:brush xml:id="br0">
      <inkml:brushProperty name="width" value="0.1" units="cm"/>
      <inkml:brushProperty name="height" value="0.1" units="cm"/>
      <inkml:brushProperty name="color" value="#004F8B"/>
    </inkml:brush>
  </inkml:definitions>
  <inkml:trace contextRef="#ctx0" brushRef="#br0">0 65 1512,'13'-13'1801,"-10"9"-1551,0 0 0,1 0 0,0 0-1,0 0 1,0 1 0,0 0 0,0-1 0,1 1-1,-1 1 1,1-1 0,0 1 0,0 0 0,0 0 0,0 0-1,0 1 1,0-1 0,1 1 0,-1 1 0,0-1-1,1 1 1,3 0-250,-8 1 11,0-1 0,0 1-1,-1 0 1,1 0 0,0 0 0,0 0 0,-1 0-1,1 0 1,-1 0 0,1 0 0,-1 0-1,1 0 1,-1 0 0,1 1 0,-1-1 0,0 0-1,0 0 1,0 0 0,1 1 0,-1-1-1,0 0 1,-1 0 0,1 0 0,0 1-11,1 41 404,-1-35-53,0-4-270,-1 0 0,1 0 0,0 0 1,-1-1-1,0 1 0,0 0 0,0 0 1,0 0-1,-1-1 0,1 1 0,-1-1 1,0 1-1,0-1 0,0 0 0,-1 1 1,1-1-1,-1 0 0,0-1 0,0 1 1,0 0-1,-2 1-81,0-1-266,-1 0 0,1 0 0,-1 0 1,0-1-1,0 0 0,0 0 0,0 0 0,0-1 0,0 0 1,0 0-1,-1 0 0,1-1 0,-1 0 266,7 0-2503,0 0-2777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7.207"/>
    </inkml:context>
    <inkml:brush xml:id="br0">
      <inkml:brushProperty name="width" value="0.1" units="cm"/>
      <inkml:brushProperty name="height" value="0.1" units="cm"/>
      <inkml:brushProperty name="color" value="#004F8B"/>
    </inkml:brush>
  </inkml:definitions>
  <inkml:trace contextRef="#ctx0" brushRef="#br0">46 359 5617,'0'0'2001,"0"0"-624,0 0-394,0 0-307,-5-9 5582,-17-36-6325,16 17 83,1 1-1,1-1 1,2 0 0,0 0 0,2 0 0,4-27-16,-3 51-4,0 1 1,0-1 0,0 0 0,0 0 0,1 1-1,0-1 1,0 1 0,0 0 0,0-1 0,1 1 0,-1 0-1,1 0 1,-1 1 0,1-1 0,0 0 0,0 1-1,1 0 1,-1-1 0,0 1 0,1 1 0,-1-1-1,1 0 1,0 1 0,-1 0 0,1 0 0,0 0 0,0 0-1,0 1 1,0-1 0,0 1 0,-1 0 0,1 0-1,0 0 1,0 1 0,0 0 0,0-1 0,0 1-1,-1 1 1,1-1 0,0 0 0,-1 1 0,1 0-1,-1 0 1,1 0 0,-1 0 0,0 0 0,0 1 0,0 0-1,0-1 1,-1 1 0,1 1 3,13 18-22,-1 1-1,-1 1 1,-1 0 0,-1 1-1,-1 0 1,-2 1 0,5 17 22,-14-43-12,0 0-1,0 0 1,0 0 0,0 0 0,0 0-1,0 0 1,0 0 0,0 0 0,0 0-1,0 0 1,0 0 0,0 0 0,0 0-1,1 0 1,-1 0 0,0 0 0,0 0 0,0 0-1,0 0 1,0 0 0,0 0 0,0 0-1,0 0 1,0 0 0,0 0 0,0 0-1,0 0 1,0 0 0,0 0 0,0 0-1,1 0 1,-1 0 0,0 0 0,0 0-1,0 0 1,0 0 0,0 0 0,0 0-1,0 0 1,0 0 12,0-12-113,-4-21 138,-2 17-32,1 0 0,1 0 1,0 0-1,1-1 0,1 0 0,0 1 0,1-1 0,1 0 0,2-13 7,-1 28-4,0 0 0,1 0 0,-1 0 0,0 0 0,1 0 0,-1 0 0,1 0 0,0 0 0,0 1 1,0-1-1,0 1 0,0-1 0,0 1 0,0 0 0,0 0 0,0 0 0,1 0 0,-1 0 0,0 0 0,1 0 0,-1 1 1,1 0-1,-1-1 0,1 1 0,-1 0 0,1 0 0,-1 0 0,1 0 0,1 1 4,3-1 8,0 0 0,-1 1 0,1 0 0,0 0 0,0 0 0,0 1 0,-1 0 0,1 0 0,5 3-8,-2 2 109,-1 1-1,0-1 1,0 1 0,-1 1-1,0 0 1,5 8-109,10 24-824,-21-37 66,0 1-1,-1-1 1,0 1 0,0 0 0,0 0 0,0-1 0,-1 5 758,0-6-3915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7.634"/>
    </inkml:context>
    <inkml:brush xml:id="br0">
      <inkml:brushProperty name="width" value="0.1" units="cm"/>
      <inkml:brushProperty name="height" value="0.1" units="cm"/>
      <inkml:brushProperty name="color" value="#004F8B"/>
    </inkml:brush>
  </inkml:definitions>
  <inkml:trace contextRef="#ctx0" brushRef="#br0">0 1 1872,'0'0'6050,"0"0"-4402,0 5-840,0 16-80,11 6 169,0 3-153,-1 2-344,1 2-16,0-2-224,-1 1 8,-4-7-160,-1-4-8,1-6-16,-1-11-1104,0-5-1825,-5 0-3496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7.963"/>
    </inkml:context>
    <inkml:brush xml:id="br0">
      <inkml:brushProperty name="width" value="0.1" units="cm"/>
      <inkml:brushProperty name="height" value="0.1" units="cm"/>
      <inkml:brushProperty name="color" value="#004F8B"/>
    </inkml:brush>
  </inkml:definitions>
  <inkml:trace contextRef="#ctx0" brushRef="#br0">0 56 4305,'6'-5'2080,"-1"0"-479,11-3-81,-5 0-408,5 2-56,0 1-255,5 0-185,-5 2-440,0-2-48,-5 2-128,0 0-248,-1 3-1184,-10 0-993,0 3-2256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8.310"/>
    </inkml:context>
    <inkml:brush xml:id="br0">
      <inkml:brushProperty name="width" value="0.1" units="cm"/>
      <inkml:brushProperty name="height" value="0.1" units="cm"/>
      <inkml:brushProperty name="color" value="#004F8B"/>
    </inkml:brush>
  </inkml:definitions>
  <inkml:trace contextRef="#ctx0" brushRef="#br0">0 0 4913,'81'94'1248,"-76"-97"-103,6 3-481,-1 0-440,1 0-224,-6 0-592,-5 0-1897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8.682"/>
    </inkml:context>
    <inkml:brush xml:id="br0">
      <inkml:brushProperty name="width" value="0.1" units="cm"/>
      <inkml:brushProperty name="height" value="0.1" units="cm"/>
      <inkml:brushProperty name="color" value="#004F8B"/>
    </inkml:brush>
  </inkml:definitions>
  <inkml:trace contextRef="#ctx0" brushRef="#br0">1 21 4537,'5'0'1392,"0"0"-103,6 3-33,5-3-232,-5 0 56,5 0-104,-6 0-183,6 0 55,-5 0-336,11 0-32,-1-5-200,6-1-280,5 1-48,-11 0-2248,-5 2-4842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9.210"/>
    </inkml:context>
    <inkml:brush xml:id="br0">
      <inkml:brushProperty name="width" value="0.1" units="cm"/>
      <inkml:brushProperty name="height" value="0.1" units="cm"/>
      <inkml:brushProperty name="color" value="#004F8B"/>
    </inkml:brush>
  </inkml:definitions>
  <inkml:trace contextRef="#ctx0" brushRef="#br0">11 326 7210,'0'0'1993,"0"0"-678,0 0-637,0 0-350,-6-30 2364,5-32-2373,-1 38-202,1 0 0,1 0 0,1-1 1,2 1-1,0 0 0,1 0 0,6-15-117,-10 38-3,1 0 1,-1-1-1,0 1 0,0 0 0,1 0 0,-1 0 0,1 0 0,-1 0 0,1-1 0,0 1 1,0 0-1,-1 0 0,1 0 0,0 1 0,0-1 0,0 0 0,0 0 0,0 0 0,0 1 1,0-1-1,0 0 0,0 1 0,0-1 0,0 1 0,0-1 0,1 1 0,-1 0 0,0-1 1,0 1-1,0 0 0,1 0 0,-1 0 0,0 0 0,0 0 0,1 0 0,-1 0 0,0 0 1,1 1 2,1 0-8,-1 0 0,0 1 0,1-1 1,-1 1-1,0-1 0,0 1 0,0 0 1,0 0-1,0 0 0,-1 0 1,1 0-1,0 0 0,-1 1 0,0-1 1,1 0-1,0 3 8,7 21-98,-1 0-1,-1 1 1,-1-1 0,-1 1-1,-1 0 1,-2 1 0,0 18 98,3 16 22,-5-61 8,0-1-20,0 0 1,0 0 68,0 0 54,0 0 41,-6-17 172,-16-2-249,17 13-125,0 1-1,0 0 1,-1 0 0,1 1-1,-1-1 1,0 1 0,0 0-1,-1 1 1,1 0 0,-1 0-1,1 0 1,-1 1 0,0 0 0,0 0-1,-1 0 29,7 2-740,1 4-2531,0 6-571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19.851"/>
    </inkml:context>
    <inkml:brush xml:id="br0">
      <inkml:brushProperty name="width" value="0.1" units="cm"/>
      <inkml:brushProperty name="height" value="0.1" units="cm"/>
      <inkml:brushProperty name="color" value="#004F8B"/>
    </inkml:brush>
  </inkml:definitions>
  <inkml:trace contextRef="#ctx0" brushRef="#br0">86 1 7362,'-2'1'213,"0"-1"0,0 1 1,1 0-1,-1 0 0,1 0 1,-1 0-1,0 0 1,1 0-1,0 0 0,-1 1 1,1-1-1,0 0 1,0 1-1,-1-1 0,1 1 1,0 0-1,1-1 1,-1 1-1,0 0 0,0-1 1,1 1-1,-1 0 0,1 0-213,-19 56-385,14-41 1037,3-7-608,-1-1 1,2 1-1,-1 0 0,2-1 1,-1 1-1,1 0 0,1 0 0,-1-1 1,3 7-45,-2-14-27,1 1 1,0-1-1,-1 0 1,1-1-1,0 1 1,0 0-1,0 0 1,0-1-1,1 1 1,-1-1-1,0 0 1,1 0-1,-1 0 1,1 0-1,-1 0 1,1 0-1,-1-1 1,1 1-1,0-1 1,1 0 26,-1 1 30,0-1 0,0 1 1,0 0-1,0 0 1,0 0-1,0 0 1,0 0-1,-1 1 1,1-1-1,0 1 0,-1-1 1,1 1-1,-1 0 1,1 1-31,-1 1 92,0 0 0,0 1 0,0 0 0,0-1 0,-1 1 0,0 0 0,0 0 0,0 0 0,0-1 0,-1 1 0,0 0 0,0 0 0,0 0 0,-1 0 1,1 0-1,-1 0 0,-1 0 0,1-1 0,0 1 0,-1 0 0,-2 3-92,1 0-1,-1-1 0,0 0 1,0 0-1,0-1 0,-1 1 0,0-1 0,-1 0 1,1 0-1,-1-1 0,0 0 0,0 0 1,-1 0-1,-1 0 1,-25 9-517,18-13-2330,15-2-79,0-6-1601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0.268"/>
    </inkml:context>
    <inkml:brush xml:id="br0">
      <inkml:brushProperty name="width" value="0.1" units="cm"/>
      <inkml:brushProperty name="height" value="0.1" units="cm"/>
      <inkml:brushProperty name="color" value="#004F8B"/>
    </inkml:brush>
  </inkml:definitions>
  <inkml:trace contextRef="#ctx0" brushRef="#br0">0 1 8922,'0'0'1956,"0"10"351,0 15-2032,4 92 378,-3-104-584,0-1-1,2 1 1,-1 0-1,2 0 1,0-1-1,0 0 0,5 9-68,-8-19-7,-1 0-1,1 0 1,0-1-1,0 1 1,0 0-1,-1-1 1,1 1-1,1-1 1,-1 0-1,0 1 1,0-1-1,0 0 1,1 1-1,-1-1 1,1 0-1,-1 0 1,1 0-1,-1 0 1,1 0-1,0-1 1,-1 1-1,1-1 1,0 1-1,0-1 1,-1 1-1,1-1 1,0 0-1,0 0 1,0 0-1,0 0 1,-1 0-1,1 0 1,0 0-1,0-1 1,0 1-1,-1 0 1,1-1-1,0 0 1,-1 1-1,1-1 1,0 0 7,2-2 29,0 0 0,-1 0 0,1 0 0,-1-1 1,0 1-1,0-1 0,0 1 0,0-1 0,-1 0 0,1 0 0,-1-1 0,0 1 1,0 0-1,-1-1 0,1-2-29,5-19 160,-2-1-1,-1-1 1,-1 1 0,-1-5-160,0-31-9122,-2 63 2883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0.600"/>
    </inkml:context>
    <inkml:brush xml:id="br0">
      <inkml:brushProperty name="width" value="0.1" units="cm"/>
      <inkml:brushProperty name="height" value="0.1" units="cm"/>
      <inkml:brushProperty name="color" value="#004F8B"/>
    </inkml:brush>
  </inkml:definitions>
  <inkml:trace contextRef="#ctx0" brushRef="#br0">6 1 8154,'0'0'2632,"0"0"-1447,0 0-457,0 16-432,5 5 96,-5 3-112,0 6-32,0-1-64,0 6 64,0-3-240,0-5-8,0 0-304,-5-11-1584,-1-6-2617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0.954"/>
    </inkml:context>
    <inkml:brush xml:id="br0">
      <inkml:brushProperty name="width" value="0.1" units="cm"/>
      <inkml:brushProperty name="height" value="0.1" units="cm"/>
      <inkml:brushProperty name="color" value="#004F8B"/>
    </inkml:brush>
  </inkml:definitions>
  <inkml:trace contextRef="#ctx0" brushRef="#br0">1 89 10122,'8'-8'734,"1"1"-1,0 0 0,0 0 1,0 1-1,6-2-733,0 0 255,0 1 0,1 1 0,-1 1 0,1 0 0,0 1 1,0 0-1,0 1 0,1 1 0,11 1-255,-28 44-132,-2-38 43,1 0 1,-1 1 0,0-1 0,0 0-1,-1 0 1,0-1 0,0 1-1,0-1 1,0 1 0,-1-1 0,1 0-1,-1 0 1,0 0 0,0-1-1,-1 1 1,-1 0 88,1 0-28,-1 0-1,2 0 1,-1 1-1,0 0 1,1-1-1,0 2 1,0-1-1,1 0 1,-1 1-1,1-1 1,-1 4 28,4-7 2,0-1-1,-1 0 1,2 0-1,-1 0 1,0 1-1,0-1 1,0 0-1,0 0 1,1 0-1,-1 1 1,1-1 0,-1 0-1,1 0 1,-1 0-1,1 0 1,0 0-1,-1 0 1,1 0-1,0 0 1,0 0-1,0-1 1,-1 1 0,1 0-1,0 0 1,0-1-1,0 1 1,0 0-1,1-1 1,-1 1-1,0-1 1,0 0-1,0 1 1,0-1 0,0 0-1,1 0 1,-1 1-1,0-1 1,1 0-2,65 11 961,-40-8-838,6 5-947,0 2-1,13 6 825,-31-10-1730,2-1-2979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105"/>
    </inkml:context>
    <inkml:brush xml:id="br0">
      <inkml:brushProperty name="width" value="0.1" units="cm"/>
      <inkml:brushProperty name="height" value="0.1" units="cm"/>
      <inkml:brushProperty name="color" value="#004F8B"/>
    </inkml:brush>
  </inkml:definitions>
  <inkml:trace contextRef="#ctx0" brushRef="#br0">0 1 4673,'0'0'1784,"0"0"-1175,0 13-57,0 6-56,0 8-16,0-3-112,0 2-104,0-4-184,0-6-80,0-6-40,0-2-904,0-8-1665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1.286"/>
    </inkml:context>
    <inkml:brush xml:id="br0">
      <inkml:brushProperty name="width" value="0.1" units="cm"/>
      <inkml:brushProperty name="height" value="0.1" units="cm"/>
      <inkml:brushProperty name="color" value="#004F8B"/>
    </inkml:brush>
  </inkml:definitions>
  <inkml:trace contextRef="#ctx0" brushRef="#br0">1 1 8674,'0'0'3873,"0"0"-3385,5 8-256,1 13-224,4 9 144,-4 2-72,-1 5 72,0 3 64,-5 0-32,0-5-56,6-5-128,-1-4 0,-5-10-1544,0-8-2633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1.602"/>
    </inkml:context>
    <inkml:brush xml:id="br0">
      <inkml:brushProperty name="width" value="0.1" units="cm"/>
      <inkml:brushProperty name="height" value="0.1" units="cm"/>
      <inkml:brushProperty name="color" value="#004F8B"/>
    </inkml:brush>
  </inkml:definitions>
  <inkml:trace contextRef="#ctx0" brushRef="#br0">0 43 9530,'0'-8'2241,"6"0"-1825,10 0 368,-5 0-352,10 2-200,0 4-56,-5-1-168,-5 3 48,0 0-56,-1 0-472,-10 3-1425,0 15-647,0-1-4898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1.956"/>
    </inkml:context>
    <inkml:brush xml:id="br0">
      <inkml:brushProperty name="width" value="0.1" units="cm"/>
      <inkml:brushProperty name="height" value="0.1" units="cm"/>
      <inkml:brushProperty name="color" value="#004F8B"/>
    </inkml:brush>
  </inkml:definitions>
  <inkml:trace contextRef="#ctx0" brushRef="#br0">0 1 7298,'11'166'2880,"5"-166"-2224,0 0 297,11-6 111,0-4-552,-6 4-248,6 1-192,-6 5-72,-5 0-960,-5 0-609,-11 11-1399</inkml:trace>
  <inkml:trace contextRef="#ctx0" brushRef="#br0" timeOffset="1">22 415 3849,'5'0'1512,"1"0"497,10 0 103,0 0-720,0 0-199,10 0 255,1-10-656,5-4-232,0 1-280,6-1-280,-6 4-1144,-5 2-3513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2.673"/>
    </inkml:context>
    <inkml:brush xml:id="br0">
      <inkml:brushProperty name="width" value="0.1" units="cm"/>
      <inkml:brushProperty name="height" value="0.1" units="cm"/>
      <inkml:brushProperty name="color" value="#004F8B"/>
    </inkml:brush>
  </inkml:definitions>
  <inkml:trace contextRef="#ctx0" brushRef="#br0">1 0 5601,'0'0'2355,"0"0"-446,0 0-478,0 8 106,3 49-423,3-1-1,12 49-1113,-8-46 117,-8-45-403,4 27 486,-6-39-511,0-1 1,1 1 0,-1-1 0,0 1 0,1-1 0,-1 0 0,1 1-1,-1-1 1,1 1 0,0-1 0,0 0 0,-1 0 0,1 1 0,0-1 0,0 0-1,0 0 1,0 0 0,0 0 0,1 0 310,3 0-4157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3.020"/>
    </inkml:context>
    <inkml:brush xml:id="br0">
      <inkml:brushProperty name="width" value="0.1" units="cm"/>
      <inkml:brushProperty name="height" value="0.1" units="cm"/>
      <inkml:brushProperty name="color" value="#004F8B"/>
    </inkml:brush>
  </inkml:definitions>
  <inkml:trace contextRef="#ctx0" brushRef="#br0">1 102 2817,'5'-6'2144,"6"4"-304,5-1-423,-5-2-473,5-1-360,0 1-248,-6 0-184,7-6-64,-1-8-88,-11-2-1240,0 2-4457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3.374"/>
    </inkml:context>
    <inkml:brush xml:id="br0">
      <inkml:brushProperty name="width" value="0.1" units="cm"/>
      <inkml:brushProperty name="height" value="0.1" units="cm"/>
      <inkml:brushProperty name="color" value="#004F8B"/>
    </inkml:brush>
  </inkml:definitions>
  <inkml:trace contextRef="#ctx0" brushRef="#br0">1 0 5369,'0'0'2249,"0"0"-1025,0 0-312,0 0-168,0 0 216,0 16 161,0 6-145,11 10-248,-11 5-392,5 6-64,0 2-184,1 1 0,-1-1-80,0-2-8,1-6-176,4 1-1064,-4-9-1449,4-7-1448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3.708"/>
    </inkml:context>
    <inkml:brush xml:id="br0">
      <inkml:brushProperty name="width" value="0.1" units="cm"/>
      <inkml:brushProperty name="height" value="0.1" units="cm"/>
      <inkml:brushProperty name="color" value="#004F8B"/>
    </inkml:brush>
  </inkml:definitions>
  <inkml:trace contextRef="#ctx0" brushRef="#br0">0 70 8562,'0'0'2168,"0"0"-983,0 0-449,0 0-448,0 0-240,6 13 312,-1 3 280,0 8-64,1 3-368,-1 3-32,-5-1-152,5 3 48,-5-5-72,0-3-392,0-3-504,0-7-1465,0-6-583</inkml:trace>
  <inkml:trace contextRef="#ctx0" brushRef="#br0" timeOffset="1">11 46 6145,'0'-3'2473,"0"-5"-1481,11 0 16,-1 0-480,6 0-64,0 3-207,-5 2 39,5 0-200,-5 3-16,-6 0-80,1 0-8,-1 0-969,0 0-1063,-5 6-2169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4.060"/>
    </inkml:context>
    <inkml:brush xml:id="br0">
      <inkml:brushProperty name="width" value="0.1" units="cm"/>
      <inkml:brushProperty name="height" value="0.1" units="cm"/>
      <inkml:brushProperty name="color" value="#004F8B"/>
    </inkml:brush>
  </inkml:definitions>
  <inkml:trace contextRef="#ctx0" brushRef="#br0">1 1 4985,'64'75'1264,"-48"-75"369,0 0-473,0 0-80,6 0-296,-6 0-216,-6 0-400,1 2-39,0 6-129,-11 3-889,0 0-695,0-3-544</inkml:trace>
  <inkml:trace contextRef="#ctx0" brushRef="#br0" timeOffset="1">92 143 128,'0'0'2561,"11"0"-1809,-1 8-752,1-3-112,0 0-1273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4.861"/>
    </inkml:context>
    <inkml:brush xml:id="br0">
      <inkml:brushProperty name="width" value="0.1" units="cm"/>
      <inkml:brushProperty name="height" value="0.1" units="cm"/>
      <inkml:brushProperty name="color" value="#004F8B"/>
    </inkml:brush>
  </inkml:definitions>
  <inkml:trace contextRef="#ctx0" brushRef="#br0">1 5 304,'34'1'14487,"7"0"-11198,58-5-8906,-81 1-485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5.451"/>
    </inkml:context>
    <inkml:brush xml:id="br0">
      <inkml:brushProperty name="width" value="0.1" units="cm"/>
      <inkml:brushProperty name="height" value="0.1" units="cm"/>
      <inkml:brushProperty name="color" value="#004F8B"/>
    </inkml:brush>
  </inkml:definitions>
  <inkml:trace contextRef="#ctx0" brushRef="#br0">1 1 5457,'0'0'4377,"0"0"-2921,0 0-271,0 0-441,0 0-368,0 2-8,0 14 192,0 9 32,0 1-200,5 6-168,1 3 56,-6-3-192,0 0-32,0-8-56,0-5-176,0-3-864,0-8-1776,0-3-3314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02.537"/>
    </inkml:context>
    <inkml:brush xml:id="br0">
      <inkml:brushProperty name="width" value="0.1" units="cm"/>
      <inkml:brushProperty name="height" value="0.1" units="cm"/>
      <inkml:brushProperty name="color" value="#004F8B"/>
    </inkml:brush>
  </inkml:definitions>
  <inkml:trace contextRef="#ctx0" brushRef="#br0">37 182 4489,'-12'-135'1226,"11"133"-1153,1 1 0,0-1 0,0 0 0,-1 0 0,1 0 0,0 0 0,1 0 0,-1 1 0,0-1 0,0 0 0,1 0 0,-1 0 1,1 1-1,0-1 0,-1 0 0,1 1 0,0-1 0,0 0 0,0 1 0,0-1 0,0 1 0,1 0 0,-1-1 0,1 1-73,-1 0 76,1 0-1,-1 1 1,1-1-1,0 1 0,0 0 1,-1-1-1,1 1 1,0 0-1,-1 0 0,1 0 1,0 0-1,0 0 1,-1 0-1,2 1-75,3 0 418,18-2 304,41 1 236,-62 0-931,-1 0-1,1 1 1,-1-1 0,1 1-1,-1-1 1,1 1 0,-1 0-1,1 0 1,-1 0 0,0 0-1,0 1 1,1-1 0,-1 1 0,0-1-1,0 1 1,0 0 0,-1-1-1,1 1 1,0 0 0,-1 0-1,1 1-26,-1 0 21,0-1 0,0 0 0,-1 1 0,1-1 0,-1 1-1,0-1 1,0 0 0,0 1 0,0-1 0,0 1 0,-1-1-1,1 1 1,-1-1 0,1 0 0,-1 1 0,0-1 0,0 0-1,0 0 1,0 1 0,0-1 0,-1 0 0,1 0-1,-1 0 1,1 0 0,-1-1 0,0 1 0,1 0 0,-2 0-21,-8 8 52,0-1 0,-1 0 0,0 0 0,-3 0-52,10-5-26,-4 2-6,0-1 0,0 0 1,-1 0-1,1-1 0,-1 0 1,0-1-1,-6 1 32,-24 0-5119,44-4 2649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5.927"/>
    </inkml:context>
    <inkml:brush xml:id="br0">
      <inkml:brushProperty name="width" value="0.1" units="cm"/>
      <inkml:brushProperty name="height" value="0.1" units="cm"/>
      <inkml:brushProperty name="color" value="#004F8B"/>
    </inkml:brush>
  </inkml:definitions>
  <inkml:trace contextRef="#ctx0" brushRef="#br0">0 59 6185,'0'-1'297,"1"0"0,-1 0 0,1 0 0,-1 0 0,1 0 0,0 1 0,-1-1 0,1 0 0,0 0 0,-1 1 0,1-1 0,0 0 0,0 1 0,0-1 0,0 1 0,0-1 0,0 1 0,0-1-297,34-14 2140,-17 8-1649,1 2-1,-1 0 1,1 0 0,0 2 0,0 1 0,0 0-1,19 1-490,-37 2-3,0-1 0,-1 0 0,1 1-1,-1-1 1,1 1 0,-1-1 0,1 1 0,-1 0-1,1-1 1,-1 1 0,0 0 0,1-1 0,-1 1-1,0 0 1,1-1 0,-1 1 0,0 0-1,0-1 1,0 1 0,0 0 0,1 0 0,-1-1-1,0 1 1,0 0 0,-1 0 0,1-1-1,0 1 1,0 0 0,0 0 0,0-1 0,-1 1-1,1 0 4,-7 28-121,0-21 55,1 0-1,-1 0 0,-1 0 1,1-1-1,-1 0 0,0-1 1,-1 0-1,0 0 0,0-1 0,0 0 1,-8 3 66,17-8-5,0 1 0,0-1 0,0 1 0,0-1 0,0 0 0,0 1 0,0-1-1,0 1 1,0-1 0,0 0 0,1 1 0,-1-1 0,0 1 0,0-1 0,0 0 0,1 1 0,-1-1 0,0 0 0,0 1 0,1-1 0,-1 0 0,0 1 0,1-1 0,-1 0 0,0 0 0,1 1 0,-1-1 0,0 0 0,1 0 0,-1 0 0,0 1 0,1-1 0,-1 0-1,1 0 1,-1 0 0,0 0 0,1 0 0,-1 0 0,1 0 0,-1 0 0,1 0 5,19 9 227,-5-5-127,-2 1-1,1 1 1,0 0 0,-1 1 0,0 0 0,-1 1-1,0 1 1,0 0 0,0 1 0,3 4-100,31 42-7182,-45-53 2158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6.259"/>
    </inkml:context>
    <inkml:brush xml:id="br0">
      <inkml:brushProperty name="width" value="0.1" units="cm"/>
      <inkml:brushProperty name="height" value="0.1" units="cm"/>
      <inkml:brushProperty name="color" value="#004F8B"/>
    </inkml:brush>
  </inkml:definitions>
  <inkml:trace contextRef="#ctx0" brushRef="#br0">1 1 10106,'5'0'2033,"-5"0"-1545,5 0-408,1 0 24,4 10 104,1 9 120,-6 5 152,1 8 344,-1 3-432,1 2-184,-1-2-56,-5-3-152,5-5-328,-5-8-936,0-6-1569,0-8-1304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6.611"/>
    </inkml:context>
    <inkml:brush xml:id="br0">
      <inkml:brushProperty name="width" value="0.1" units="cm"/>
      <inkml:brushProperty name="height" value="0.1" units="cm"/>
      <inkml:brushProperty name="color" value="#004F8B"/>
    </inkml:brush>
  </inkml:definitions>
  <inkml:trace contextRef="#ctx0" brushRef="#br0">1 70 7522,'0'-5'2912,"5"-3"-2200,6 0 345,0-5-201,-1 2 48,6 3-472,-5 0-104,0 3-88,-1 2-48,6 3-72,-10 0-112,4 0-8,-4 0-184,5 0-1176,-11 13-2673,5 3 1072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6.977"/>
    </inkml:context>
    <inkml:brush xml:id="br0">
      <inkml:brushProperty name="width" value="0.1" units="cm"/>
      <inkml:brushProperty name="height" value="0.1" units="cm"/>
      <inkml:brushProperty name="color" value="#004F8B"/>
    </inkml:brush>
  </inkml:definitions>
  <inkml:trace contextRef="#ctx0" brushRef="#br0">1 0 3201,'27'134'5961,"-27"-134"-5217,0 0-72,0 0-440,0 0 192,10 0 721,1 0 31,0 0-304,10-11-120,0-2-240,1 0-272,-1-1-80,-5 6-112,0 0-48,-5 6-608,-6 2-1080,-5 0-1441,0 13-2656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8:27.325"/>
    </inkml:context>
    <inkml:brush xml:id="br0">
      <inkml:brushProperty name="width" value="0.1" units="cm"/>
      <inkml:brushProperty name="height" value="0.1" units="cm"/>
      <inkml:brushProperty name="color" value="#004F8B"/>
    </inkml:brush>
  </inkml:definitions>
  <inkml:trace contextRef="#ctx0" brushRef="#br0">1 0 7402,'0'0'4224,"0"0"-3223,0 0-281,0 0-432,0 0-168,10 0 288,6 0 80,0 0 56,6 0 40,5 0-104,-1 0-287,1 0-193,5 0-169,0 0-1919,-21 0-8234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5.344"/>
    </inkml:context>
    <inkml:brush xml:id="br0">
      <inkml:brushProperty name="width" value="0.1" units="cm"/>
      <inkml:brushProperty name="height" value="0.1" units="cm"/>
      <inkml:brushProperty name="color" value="#004F8B"/>
    </inkml:brush>
  </inkml:definitions>
  <inkml:trace contextRef="#ctx0" brushRef="#br0">30 305 4921,'-4'-9'708,"0"-1"1,1 0-1,0 1 0,0-1 1,1 0-1,0-1 0,1-5-708,-3-8 1493,3 19-1300,0 0-1,0 0 1,1 0 0,-1 0 0,1 0 0,1 0 0,-1 0 0,0 0-1,1 1 1,0-1 0,0 0 0,1 0 0,0 0 0,-1 1 0,1-1 0,1 1-1,1-4-192,-1 5-29,0 0-1,0 0 0,0 0 0,0 1 0,1-1 0,-1 1 1,1 0-1,-1 0 0,1 0 0,0 0 0,0 1 0,0-1 1,0 1-1,0 0 0,0 0 0,0 1 0,0-1 0,0 1 1,1 0-1,2 0 30,-1 1 13,0-1 1,0 1 0,-1 0-1,1 1 1,-1 0 0,1-1-1,-1 2 1,0-1 0,1 1-1,-1-1 1,-1 1 0,1 1-1,0-1 1,-1 1 0,1 0-1,-1 0 1,0 0 0,-1 0-1,2 2-13,34 31 26,-38-37-26,-1 0 1,1 0-1,-1 0 0,0 0 1,1 0-1,-1 0 0,0 0 0,1 0 1,-1 0-1,0 0 0,1 0 1,-1 0-1,1 0 0,-1 0 0,0 0 1,1 0-1,-1 0 0,0-1 1,1 1-1,-1 0 0,0 0 0,1 0 1,-1-1-1,0 1 0,0 0 1,1 0-1,-1-1 0,0 1 0,0 0 1,1-1-1,-1 1 0,0 0 1,0-1-1,0 1 0,0 0 0,1-1 1,-1 1-1,0 0 0,0-1 1,0 1-1,0 0 0,0-1 0,0 1 1,0 0-1,0-1 0,0 1 1,0-1-1,0 1 0,0 0 1,0-1-1,-1 1 0,1 0 0,0-1 1,0 1-1,0-28 78,0 26-92,0-5 18,1 1-1,-1 0 0,1 0 1,0-1-1,1 1 1,0 0-1,0 0 1,0 0-1,0 0 1,1 0-1,0 1 1,2-4-4,-2 6-18,-1 0 1,0 0-1,1 0 1,-1 1-1,1-1 0,0 1 1,0-1-1,0 1 1,0 0-1,0 0 1,0 0-1,1 1 1,-1-1-1,1 1 1,-1 0-1,1 0 1,0 0-1,-1 0 0,1 1 1,0-1-1,2 1 18,-1 0 1,0 1 0,-1-1 0,1 1 0,-1 0-1,1 0 1,-1 0 0,0 1 0,1-1-1,-1 1 1,0 0 0,0 1 0,0-1 0,0 1-1,-1-1 1,1 1 0,-1 0 0,4 3-1,3 7 23,1 0-1,-2 0 1,0 1 0,3 6-23,19 28 30,-4 1-2790,-11-16 151,-10-21 136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5.729"/>
    </inkml:context>
    <inkml:brush xml:id="br0">
      <inkml:brushProperty name="width" value="0.1" units="cm"/>
      <inkml:brushProperty name="height" value="0.1" units="cm"/>
      <inkml:brushProperty name="color" value="#004F8B"/>
    </inkml:brush>
  </inkml:definitions>
  <inkml:trace contextRef="#ctx0" brushRef="#br0">0 1 4369,'0'0'2657,"0"0"-1441,6 0-632,-6 0-72,5 5 136,6 11 464,-6 3-95,6 5-185,0 0-232,5 3-216,-11-1-120,6-2-216,-1 3 32,-4-5-80,-1-6-528,0-6-1593,1-4-591,-6-6-2257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6.081"/>
    </inkml:context>
    <inkml:brush xml:id="br0">
      <inkml:brushProperty name="width" value="0.1" units="cm"/>
      <inkml:brushProperty name="height" value="0.1" units="cm"/>
      <inkml:brushProperty name="color" value="#004F8B"/>
    </inkml:brush>
  </inkml:definitions>
  <inkml:trace contextRef="#ctx0" brushRef="#br0">1 51 4065,'5'0'1504,"6"-5"-64,5-1-391,0-2-297,0 0-216,0 0-344,-5-3-48,-1 6-144,1 5 0,-6 0-720,1 11-1184,-6 8-3146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6.421"/>
    </inkml:context>
    <inkml:brush xml:id="br0">
      <inkml:brushProperty name="width" value="0.1" units="cm"/>
      <inkml:brushProperty name="height" value="0.1" units="cm"/>
      <inkml:brushProperty name="color" value="#004F8B"/>
    </inkml:brush>
  </inkml:definitions>
  <inkml:trace contextRef="#ctx0" brushRef="#br0">1 1 5209,'139'155'1376,"-139"-160"-295,10-3-489,1 2-280,0-2-248,-6 3-64,6 5-952,-6 0-953,1 0-3384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8T20:17:56.783"/>
    </inkml:context>
    <inkml:brush xml:id="br0">
      <inkml:brushProperty name="width" value="0.1" units="cm"/>
      <inkml:brushProperty name="height" value="0.1" units="cm"/>
      <inkml:brushProperty name="color" value="#004F8B"/>
    </inkml:brush>
  </inkml:definitions>
  <inkml:trace contextRef="#ctx0" brushRef="#br0">1 89 3425,'5'-6'1600,"6"-2"160,5-2-439,0-4-265,11 1-328,-1 2-296,1 3-352,5-2-80,-10 4-752,-6 4-1232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788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C8CBA9C-D531-455D-83F1-41A94B15BB85}" type="slidenum">
              <a:rPr lang="en-US"/>
              <a:pPr/>
              <a:t>‹#›</a:t>
            </a:fld>
            <a:endParaRPr lang="en-US" dirty="0"/>
          </a:p>
        </p:txBody>
      </p:sp>
    </p:spTree>
    <p:extLst>
      <p:ext uri="{BB962C8B-B14F-4D97-AF65-F5344CB8AC3E}">
        <p14:creationId xmlns:p14="http://schemas.microsoft.com/office/powerpoint/2010/main" val="16700471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CBA9C-D531-455D-83F1-41A94B15BB85}" type="slidenum">
              <a:rPr lang="en-US" smtClean="0"/>
              <a:pPr/>
              <a:t>19</a:t>
            </a:fld>
            <a:endParaRPr lang="en-US" dirty="0"/>
          </a:p>
        </p:txBody>
      </p:sp>
    </p:spTree>
    <p:extLst>
      <p:ext uri="{BB962C8B-B14F-4D97-AF65-F5344CB8AC3E}">
        <p14:creationId xmlns:p14="http://schemas.microsoft.com/office/powerpoint/2010/main" val="11921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152401"/>
            <a:ext cx="28702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152401"/>
            <a:ext cx="84074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grpSp>
        <p:nvGrpSpPr>
          <p:cNvPr id="11" name="Group 10"/>
          <p:cNvGrpSpPr/>
          <p:nvPr userDrawn="1"/>
        </p:nvGrpSpPr>
        <p:grpSpPr>
          <a:xfrm>
            <a:off x="2729594" y="5608444"/>
            <a:ext cx="1001078"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6"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155463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436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170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275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351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5"/>
            <a:ext cx="1165860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2"/>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954668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67569840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1" y="1028700"/>
            <a:ext cx="572140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404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1" y="1028702"/>
            <a:ext cx="5719572" cy="666241"/>
          </a:xfrm>
        </p:spPr>
        <p:txBody>
          <a:bodyPr bIns="0" anchor="b"/>
          <a:lstStyle>
            <a:lvl1pPr>
              <a:defRPr sz="1125">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2"/>
          <p:cNvSpPr>
            <a:spLocks noGrp="1"/>
          </p:cNvSpPr>
          <p:nvPr>
            <p:ph sz="quarter" idx="16"/>
          </p:nvPr>
        </p:nvSpPr>
        <p:spPr>
          <a:xfrm>
            <a:off x="266701" y="1743077"/>
            <a:ext cx="5721407"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quarter" idx="19"/>
          </p:nvPr>
        </p:nvSpPr>
        <p:spPr>
          <a:xfrm>
            <a:off x="6203894" y="1743077"/>
            <a:ext cx="5721407"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9" y="1028702"/>
            <a:ext cx="5719572" cy="666241"/>
          </a:xfrm>
        </p:spPr>
        <p:txBody>
          <a:bodyPr bIns="0" anchor="b"/>
          <a:lstStyle>
            <a:lvl1pPr>
              <a:defRPr sz="1125">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785022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1" y="1028700"/>
            <a:ext cx="377931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256412" y="1028700"/>
            <a:ext cx="76688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2553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937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1" y="1028700"/>
            <a:ext cx="5753100"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6" name="Content Placeholder 2"/>
          <p:cNvSpPr>
            <a:spLocks noGrp="1"/>
          </p:cNvSpPr>
          <p:nvPr>
            <p:ph sz="quarter" idx="22"/>
          </p:nvPr>
        </p:nvSpPr>
        <p:spPr>
          <a:xfrm>
            <a:off x="266701" y="3855720"/>
            <a:ext cx="5753100"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1" y="1028700"/>
            <a:ext cx="5753100"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24"/>
          </p:nvPr>
        </p:nvSpPr>
        <p:spPr>
          <a:xfrm>
            <a:off x="6172201" y="3855720"/>
            <a:ext cx="5753100"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491329"/>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5184" userDrawn="1">
          <p15:clr>
            <a:srgbClr val="FBAE40"/>
          </p15:clr>
        </p15:guide>
        <p15:guide id="4" pos="505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304401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55851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5"/>
            <a:ext cx="11658600" cy="179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3792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8650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49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9" name="Rounded Rectangle 8"/>
          <p:cNvSpPr/>
          <p:nvPr/>
        </p:nvSpPr>
        <p:spPr>
          <a:xfrm>
            <a:off x="194210"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6"/>
            <a:ext cx="12020549" cy="679132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67240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28803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2517411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428682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4031035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 y="0"/>
            <a:ext cx="12188389" cy="6858000"/>
          </a:xfrm>
          <a:prstGeom prst="rect">
            <a:avLst/>
          </a:prstGeom>
        </p:spPr>
      </p:pic>
      <p:sp>
        <p:nvSpPr>
          <p:cNvPr id="14" name="Title 5"/>
          <p:cNvSpPr>
            <a:spLocks noGrp="1"/>
          </p:cNvSpPr>
          <p:nvPr>
            <p:ph type="title"/>
          </p:nvPr>
        </p:nvSpPr>
        <p:spPr>
          <a:xfrm>
            <a:off x="266701" y="265874"/>
            <a:ext cx="5829300" cy="1671543"/>
          </a:xfrm>
          <a:noFill/>
          <a:ln w="1905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220047" y="265874"/>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7" y="3528393"/>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9" name="Group 8"/>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3"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1912498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016"/>
            <a:ext cx="12190195" cy="6859016"/>
          </a:xfrm>
          <a:prstGeom prst="rect">
            <a:avLst/>
          </a:prstGeom>
        </p:spPr>
      </p:pic>
      <p:sp>
        <p:nvSpPr>
          <p:cNvPr id="14" name="Title 5"/>
          <p:cNvSpPr>
            <a:spLocks noGrp="1"/>
          </p:cNvSpPr>
          <p:nvPr>
            <p:ph type="title"/>
          </p:nvPr>
        </p:nvSpPr>
        <p:spPr>
          <a:xfrm>
            <a:off x="266702" y="260933"/>
            <a:ext cx="5821279"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346661"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1"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2" y="2058988"/>
            <a:ext cx="5808663" cy="330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p:cNvSpPr>
            <a:spLocks noGrp="1"/>
          </p:cNvSpPr>
          <p:nvPr>
            <p:ph type="pic" sz="quarter" idx="16"/>
          </p:nvPr>
        </p:nvSpPr>
        <p:spPr>
          <a:xfrm>
            <a:off x="5140945"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11" name="Group 10"/>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6"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401581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3" name="Text Placeholder 2"/>
          <p:cNvSpPr>
            <a:spLocks noGrp="1"/>
          </p:cNvSpPr>
          <p:nvPr>
            <p:ph type="body" sz="quarter" idx="19"/>
          </p:nvPr>
        </p:nvSpPr>
        <p:spPr>
          <a:xfrm>
            <a:off x="381001" y="2059389"/>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5"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4"/>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21" name="Picture Placeholder 16"/>
          <p:cNvSpPr>
            <a:spLocks noGrp="1"/>
          </p:cNvSpPr>
          <p:nvPr>
            <p:ph type="pic" sz="quarter" idx="18"/>
          </p:nvPr>
        </p:nvSpPr>
        <p:spPr>
          <a:xfrm>
            <a:off x="5371265"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11" name="Group 10"/>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5"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2194793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 y="0"/>
            <a:ext cx="12188389" cy="6858000"/>
          </a:xfrm>
          <a:prstGeom prst="rect">
            <a:avLst/>
          </a:prstGeom>
        </p:spPr>
      </p:pic>
      <p:sp>
        <p:nvSpPr>
          <p:cNvPr id="16" name="TextBox 15"/>
          <p:cNvSpPr txBox="1"/>
          <p:nvPr/>
        </p:nvSpPr>
        <p:spPr>
          <a:xfrm>
            <a:off x="266701" y="5217495"/>
            <a:ext cx="4337105" cy="201850"/>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8500460" y="388088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40"/>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8" y="1227140"/>
            <a:ext cx="3689407"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2"/>
            <a:ext cx="11658600" cy="858437"/>
          </a:xfrm>
          <a:noFill/>
          <a:ln w="12700">
            <a:noFill/>
          </a:ln>
        </p:spPr>
        <p:txBody>
          <a:bodyPr/>
          <a:lstStyle>
            <a:lvl1pPr>
              <a:defRPr>
                <a:ln>
                  <a:noFill/>
                </a:ln>
              </a:defRPr>
            </a:lvl1pPr>
          </a:lstStyle>
          <a:p>
            <a:r>
              <a:rPr lang="en-US"/>
              <a:t>Click to edit Master title style</a:t>
            </a:r>
            <a:endParaRPr lang="en-US" dirty="0"/>
          </a:p>
        </p:txBody>
      </p:sp>
      <p:sp>
        <p:nvSpPr>
          <p:cNvPr id="4" name="Text Placeholder 3"/>
          <p:cNvSpPr>
            <a:spLocks noGrp="1"/>
          </p:cNvSpPr>
          <p:nvPr>
            <p:ph type="body" sz="quarter" idx="16"/>
          </p:nvPr>
        </p:nvSpPr>
        <p:spPr>
          <a:xfrm>
            <a:off x="266701" y="1227140"/>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11" name="Group 10"/>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3"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271118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2" y="1028700"/>
            <a:ext cx="11658599" cy="5600700"/>
          </a:xfrm>
        </p:spPr>
        <p:txBody>
          <a:bodyPr/>
          <a:lstStyle/>
          <a:p>
            <a:r>
              <a:rPr lang="en-US" dirty="0"/>
              <a:t>Click icon to add chart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4144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1" y="1043610"/>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1" y="1043610"/>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3" y="1391832"/>
            <a:ext cx="11458323"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217</a:t>
              </a:r>
            </a:p>
            <a:p>
              <a:pPr algn="ctr">
                <a:defRPr/>
              </a:pPr>
              <a:r>
                <a:rPr lang="en-US" sz="750" b="1" dirty="0">
                  <a:solidFill>
                    <a:schemeClr val="tx1"/>
                  </a:solidFill>
                </a:rPr>
                <a:t>217</a:t>
              </a:r>
            </a:p>
            <a:p>
              <a:pPr algn="ctr">
                <a:defRPr/>
              </a:pPr>
              <a:r>
                <a:rPr lang="en-US" sz="750" b="1" dirty="0">
                  <a:solidFill>
                    <a:schemeClr val="tx1"/>
                  </a:solidFill>
                </a:rPr>
                <a:t>217</a:t>
              </a:r>
            </a:p>
            <a:p>
              <a:pPr algn="ctr">
                <a:defRPr/>
              </a:pPr>
              <a:endParaRPr lang="en-US" sz="750" b="1" dirty="0">
                <a:solidFill>
                  <a:schemeClr val="tx1"/>
                </a:solidFill>
              </a:endParaRPr>
            </a:p>
            <a:p>
              <a:pPr algn="ctr">
                <a:defRPr/>
              </a:pPr>
              <a:r>
                <a:rPr lang="en-US" sz="75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200</a:t>
              </a:r>
            </a:p>
            <a:p>
              <a:pPr algn="ctr">
                <a:defRPr/>
              </a:pPr>
              <a:r>
                <a:rPr lang="en-US" sz="750" b="1" dirty="0">
                  <a:solidFill>
                    <a:schemeClr val="tx1"/>
                  </a:solidFill>
                </a:rPr>
                <a:t>200</a:t>
              </a:r>
            </a:p>
            <a:p>
              <a:pPr algn="ctr">
                <a:defRPr/>
              </a:pPr>
              <a:r>
                <a:rPr lang="en-US" sz="750" b="1" dirty="0">
                  <a:solidFill>
                    <a:schemeClr val="tx1"/>
                  </a:solidFill>
                </a:rPr>
                <a:t>200</a:t>
              </a:r>
            </a:p>
            <a:p>
              <a:pPr algn="ctr">
                <a:defRPr/>
              </a:pPr>
              <a:endParaRPr lang="en-US" sz="750" b="1" dirty="0">
                <a:solidFill>
                  <a:schemeClr val="tx1"/>
                </a:solidFill>
              </a:endParaRPr>
            </a:p>
            <a:p>
              <a:pPr algn="ctr">
                <a:defRPr/>
              </a:pPr>
              <a:r>
                <a:rPr lang="en-US" sz="75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255</a:t>
              </a:r>
            </a:p>
            <a:p>
              <a:pPr algn="ctr">
                <a:defRPr/>
              </a:pPr>
              <a:r>
                <a:rPr lang="en-US" sz="750" b="1" dirty="0">
                  <a:solidFill>
                    <a:schemeClr val="tx1"/>
                  </a:solidFill>
                </a:rPr>
                <a:t>255</a:t>
              </a:r>
            </a:p>
            <a:p>
              <a:pPr algn="ctr">
                <a:defRPr/>
              </a:pPr>
              <a:r>
                <a:rPr lang="en-US" sz="750" b="1" dirty="0">
                  <a:solidFill>
                    <a:schemeClr val="tx1"/>
                  </a:solidFill>
                </a:rPr>
                <a:t>255</a:t>
              </a:r>
            </a:p>
            <a:p>
              <a:pPr algn="ctr">
                <a:defRPr/>
              </a:pPr>
              <a:endParaRPr lang="en-US" sz="750" b="1" dirty="0">
                <a:solidFill>
                  <a:schemeClr val="tx1"/>
                </a:solidFill>
              </a:endParaRPr>
            </a:p>
            <a:p>
              <a:pPr algn="ctr">
                <a:defRPr/>
              </a:pPr>
              <a:r>
                <a:rPr lang="en-US" sz="75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2</a:t>
              </a:r>
            </a:p>
            <a:p>
              <a:pPr algn="ctr">
                <a:defRPr/>
              </a:pPr>
              <a:r>
                <a:rPr lang="en-US" sz="750" b="1" dirty="0">
                  <a:solidFill>
                    <a:schemeClr val="bg1"/>
                  </a:solidFill>
                </a:rPr>
                <a:t>0</a:t>
              </a:r>
            </a:p>
            <a:p>
              <a:pPr algn="ctr">
                <a:defRPr/>
              </a:pPr>
              <a:r>
                <a:rPr lang="en-US" sz="750" b="1" dirty="0">
                  <a:solidFill>
                    <a:schemeClr val="bg1"/>
                  </a:solidFill>
                </a:rPr>
                <a:t>0</a:t>
              </a:r>
            </a:p>
            <a:p>
              <a:pPr algn="ctr">
                <a:defRPr/>
              </a:pPr>
              <a:endParaRPr lang="en-US" sz="750" b="1" dirty="0">
                <a:solidFill>
                  <a:schemeClr val="bg1"/>
                </a:solidFill>
              </a:endParaRPr>
            </a:p>
            <a:p>
              <a:pPr algn="ctr">
                <a:defRPr/>
              </a:pPr>
              <a:r>
                <a:rPr lang="en-US" sz="75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163</a:t>
              </a:r>
            </a:p>
            <a:p>
              <a:pPr algn="ctr">
                <a:defRPr/>
              </a:pPr>
              <a:r>
                <a:rPr lang="en-US" sz="750" b="1" dirty="0">
                  <a:solidFill>
                    <a:schemeClr val="tx1"/>
                  </a:solidFill>
                </a:rPr>
                <a:t>163</a:t>
              </a:r>
            </a:p>
            <a:p>
              <a:pPr algn="ctr">
                <a:defRPr/>
              </a:pPr>
              <a:r>
                <a:rPr lang="en-US" sz="750" b="1" dirty="0">
                  <a:solidFill>
                    <a:schemeClr val="tx1"/>
                  </a:solidFill>
                </a:rPr>
                <a:t>163</a:t>
              </a:r>
            </a:p>
            <a:p>
              <a:pPr algn="ctr">
                <a:defRPr/>
              </a:pPr>
              <a:endParaRPr lang="en-US" sz="750" b="1" dirty="0">
                <a:solidFill>
                  <a:schemeClr val="tx1"/>
                </a:solidFill>
              </a:endParaRPr>
            </a:p>
            <a:p>
              <a:pPr algn="ctr">
                <a:defRPr/>
              </a:pPr>
              <a:r>
                <a:rPr lang="en-US" sz="75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131</a:t>
              </a:r>
            </a:p>
            <a:p>
              <a:pPr algn="ctr">
                <a:defRPr/>
              </a:pPr>
              <a:r>
                <a:rPr lang="en-US" sz="750" b="1" dirty="0">
                  <a:solidFill>
                    <a:schemeClr val="tx1"/>
                  </a:solidFill>
                </a:rPr>
                <a:t>132</a:t>
              </a:r>
            </a:p>
            <a:p>
              <a:pPr algn="ctr">
                <a:defRPr/>
              </a:pPr>
              <a:r>
                <a:rPr lang="en-US" sz="750" b="1" dirty="0">
                  <a:solidFill>
                    <a:schemeClr val="tx1"/>
                  </a:solidFill>
                </a:rPr>
                <a:t>122</a:t>
              </a:r>
            </a:p>
            <a:p>
              <a:pPr algn="ctr">
                <a:defRPr/>
              </a:pPr>
              <a:endParaRPr lang="en-US" sz="750" b="1" dirty="0">
                <a:solidFill>
                  <a:schemeClr val="tx1"/>
                </a:solidFill>
              </a:endParaRPr>
            </a:p>
            <a:p>
              <a:pPr algn="ctr">
                <a:defRPr/>
              </a:pPr>
              <a:r>
                <a:rPr lang="en-US" sz="75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223</a:t>
              </a:r>
            </a:p>
            <a:p>
              <a:pPr algn="ctr">
                <a:defRPr/>
              </a:pPr>
              <a:r>
                <a:rPr lang="en-US" sz="750" b="1" dirty="0">
                  <a:solidFill>
                    <a:schemeClr val="bg1"/>
                  </a:solidFill>
                </a:rPr>
                <a:t>31</a:t>
              </a:r>
            </a:p>
            <a:p>
              <a:pPr algn="ctr">
                <a:defRPr/>
              </a:pPr>
              <a:r>
                <a:rPr lang="en-US" sz="750" b="1" dirty="0">
                  <a:solidFill>
                    <a:schemeClr val="bg1"/>
                  </a:solidFill>
                </a:rPr>
                <a:t>46</a:t>
              </a:r>
            </a:p>
            <a:p>
              <a:pPr algn="ctr">
                <a:defRPr/>
              </a:pPr>
              <a:endParaRPr lang="en-US" sz="750" b="1" dirty="0">
                <a:solidFill>
                  <a:schemeClr val="bg1"/>
                </a:solidFill>
              </a:endParaRPr>
            </a:p>
            <a:p>
              <a:pPr algn="ctr">
                <a:defRPr/>
              </a:pPr>
              <a:r>
                <a:rPr lang="en-US" sz="75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110</a:t>
              </a:r>
            </a:p>
            <a:p>
              <a:pPr algn="ctr">
                <a:defRPr/>
              </a:pPr>
              <a:r>
                <a:rPr lang="en-US" sz="750" b="1" dirty="0">
                  <a:solidFill>
                    <a:schemeClr val="tx1"/>
                  </a:solidFill>
                </a:rPr>
                <a:t>135</a:t>
              </a:r>
            </a:p>
            <a:p>
              <a:pPr algn="ctr">
                <a:defRPr/>
              </a:pPr>
              <a:r>
                <a:rPr lang="en-US" sz="750" b="1" dirty="0">
                  <a:solidFill>
                    <a:schemeClr val="tx1"/>
                  </a:solidFill>
                </a:rPr>
                <a:t>120</a:t>
              </a:r>
            </a:p>
            <a:p>
              <a:pPr algn="ctr">
                <a:defRPr/>
              </a:pPr>
              <a:endParaRPr lang="en-US" sz="750" b="1" dirty="0">
                <a:solidFill>
                  <a:schemeClr val="tx1"/>
                </a:solidFill>
              </a:endParaRPr>
            </a:p>
            <a:p>
              <a:pPr algn="ctr">
                <a:defRPr/>
              </a:pPr>
              <a:r>
                <a:rPr lang="en-US" sz="75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112</a:t>
              </a:r>
            </a:p>
            <a:p>
              <a:pPr algn="ctr">
                <a:defRPr/>
              </a:pPr>
              <a:r>
                <a:rPr lang="en-US" sz="750" b="1" dirty="0">
                  <a:solidFill>
                    <a:schemeClr val="bg1"/>
                  </a:solidFill>
                </a:rPr>
                <a:t>92</a:t>
              </a:r>
            </a:p>
            <a:p>
              <a:pPr algn="ctr">
                <a:defRPr/>
              </a:pPr>
              <a:r>
                <a:rPr lang="en-US" sz="750" b="1" dirty="0">
                  <a:solidFill>
                    <a:schemeClr val="bg1"/>
                  </a:solidFill>
                </a:rPr>
                <a:t>56</a:t>
              </a:r>
            </a:p>
            <a:p>
              <a:pPr algn="ctr">
                <a:defRPr/>
              </a:pPr>
              <a:endParaRPr lang="en-US" sz="750" b="1" dirty="0">
                <a:solidFill>
                  <a:schemeClr val="bg1"/>
                </a:solidFill>
              </a:endParaRPr>
            </a:p>
            <a:p>
              <a:pPr algn="ctr">
                <a:defRPr/>
              </a:pPr>
              <a:r>
                <a:rPr lang="en-US" sz="75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62</a:t>
              </a:r>
            </a:p>
            <a:p>
              <a:pPr algn="ctr">
                <a:defRPr/>
              </a:pPr>
              <a:r>
                <a:rPr lang="en-US" sz="750" b="1" dirty="0">
                  <a:solidFill>
                    <a:schemeClr val="bg1"/>
                  </a:solidFill>
                </a:rPr>
                <a:t>102</a:t>
              </a:r>
            </a:p>
            <a:p>
              <a:pPr algn="ctr">
                <a:defRPr/>
              </a:pPr>
              <a:r>
                <a:rPr lang="en-US" sz="750" b="1" dirty="0">
                  <a:solidFill>
                    <a:schemeClr val="bg1"/>
                  </a:solidFill>
                </a:rPr>
                <a:t>130</a:t>
              </a:r>
            </a:p>
            <a:p>
              <a:pPr algn="ctr">
                <a:defRPr/>
              </a:pPr>
              <a:endParaRPr lang="en-US" sz="750" b="1" dirty="0">
                <a:solidFill>
                  <a:schemeClr val="bg1"/>
                </a:solidFill>
              </a:endParaRPr>
            </a:p>
            <a:p>
              <a:pPr algn="ctr">
                <a:defRPr/>
              </a:pPr>
              <a:r>
                <a:rPr lang="en-US" sz="75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102</a:t>
              </a:r>
            </a:p>
            <a:p>
              <a:pPr algn="ctr">
                <a:defRPr/>
              </a:pPr>
              <a:r>
                <a:rPr lang="en-US" sz="750" b="1" dirty="0">
                  <a:solidFill>
                    <a:schemeClr val="bg1"/>
                  </a:solidFill>
                </a:rPr>
                <a:t>56</a:t>
              </a:r>
            </a:p>
            <a:p>
              <a:pPr algn="ctr">
                <a:defRPr/>
              </a:pPr>
              <a:r>
                <a:rPr lang="en-US" sz="750" b="1" dirty="0">
                  <a:solidFill>
                    <a:schemeClr val="bg1"/>
                  </a:solidFill>
                </a:rPr>
                <a:t>48</a:t>
              </a:r>
            </a:p>
            <a:p>
              <a:pPr algn="ctr">
                <a:defRPr/>
              </a:pPr>
              <a:endParaRPr lang="en-US" sz="750" b="1" dirty="0">
                <a:solidFill>
                  <a:schemeClr val="bg1"/>
                </a:solidFill>
              </a:endParaRPr>
            </a:p>
            <a:p>
              <a:pPr algn="ctr">
                <a:defRPr/>
              </a:pPr>
              <a:r>
                <a:rPr lang="en-US" sz="75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130</a:t>
              </a:r>
            </a:p>
            <a:p>
              <a:pPr algn="ctr">
                <a:defRPr/>
              </a:pPr>
              <a:r>
                <a:rPr lang="en-US" sz="750" b="1" dirty="0">
                  <a:solidFill>
                    <a:schemeClr val="bg1"/>
                  </a:solidFill>
                </a:rPr>
                <a:t>120</a:t>
              </a:r>
            </a:p>
            <a:p>
              <a:pPr algn="ctr">
                <a:defRPr/>
              </a:pPr>
              <a:r>
                <a:rPr lang="en-US" sz="750" b="1" dirty="0">
                  <a:solidFill>
                    <a:schemeClr val="bg1"/>
                  </a:solidFill>
                </a:rPr>
                <a:t>111</a:t>
              </a:r>
            </a:p>
            <a:p>
              <a:pPr algn="ctr">
                <a:defRPr/>
              </a:pPr>
              <a:endParaRPr lang="en-US" sz="750" b="1" dirty="0">
                <a:solidFill>
                  <a:schemeClr val="bg1"/>
                </a:solidFill>
              </a:endParaRPr>
            </a:p>
            <a:p>
              <a:pPr algn="ctr">
                <a:defRPr/>
              </a:pPr>
              <a:r>
                <a:rPr lang="en-US" sz="75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237</a:t>
              </a:r>
            </a:p>
            <a:p>
              <a:pPr algn="ctr">
                <a:defRPr/>
              </a:pPr>
              <a:r>
                <a:rPr lang="en-US" sz="750" b="1" dirty="0">
                  <a:solidFill>
                    <a:schemeClr val="tx1"/>
                  </a:solidFill>
                </a:rPr>
                <a:t>237</a:t>
              </a:r>
            </a:p>
            <a:p>
              <a:pPr algn="ctr">
                <a:defRPr/>
              </a:pPr>
              <a:r>
                <a:rPr lang="en-US" sz="750" b="1" dirty="0">
                  <a:solidFill>
                    <a:schemeClr val="tx1"/>
                  </a:solidFill>
                </a:rPr>
                <a:t>237</a:t>
              </a:r>
            </a:p>
            <a:p>
              <a:pPr algn="ctr">
                <a:defRPr/>
              </a:pPr>
              <a:endParaRPr lang="en-US" sz="750" b="1" dirty="0">
                <a:solidFill>
                  <a:schemeClr val="tx1"/>
                </a:solidFill>
              </a:endParaRPr>
            </a:p>
            <a:p>
              <a:pPr algn="ctr">
                <a:defRPr/>
              </a:pPr>
              <a:r>
                <a:rPr lang="en-US" sz="75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80</a:t>
              </a:r>
            </a:p>
            <a:p>
              <a:pPr algn="ctr">
                <a:defRPr/>
              </a:pPr>
              <a:r>
                <a:rPr lang="en-US" sz="750" b="1" dirty="0">
                  <a:solidFill>
                    <a:schemeClr val="bg1"/>
                  </a:solidFill>
                </a:rPr>
                <a:t>119</a:t>
              </a:r>
            </a:p>
            <a:p>
              <a:pPr algn="ctr">
                <a:defRPr/>
              </a:pPr>
              <a:r>
                <a:rPr lang="en-US" sz="750" b="1" dirty="0">
                  <a:solidFill>
                    <a:schemeClr val="bg1"/>
                  </a:solidFill>
                </a:rPr>
                <a:t>27</a:t>
              </a:r>
            </a:p>
            <a:p>
              <a:pPr algn="ctr">
                <a:defRPr/>
              </a:pPr>
              <a:endParaRPr lang="en-US" sz="750" b="1" dirty="0">
                <a:solidFill>
                  <a:schemeClr val="bg1"/>
                </a:solidFill>
              </a:endParaRPr>
            </a:p>
            <a:p>
              <a:pPr algn="ctr">
                <a:defRPr/>
              </a:pPr>
              <a:r>
                <a:rPr lang="en-US" sz="75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252</a:t>
              </a:r>
            </a:p>
            <a:p>
              <a:pPr algn="ctr">
                <a:defRPr/>
              </a:pPr>
              <a:r>
                <a:rPr lang="en-US" sz="750" b="1" dirty="0">
                  <a:solidFill>
                    <a:schemeClr val="tx1"/>
                  </a:solidFill>
                </a:rPr>
                <a:t>174</a:t>
              </a:r>
            </a:p>
            <a:p>
              <a:pPr algn="ctr">
                <a:defRPr/>
              </a:pPr>
              <a:r>
                <a:rPr lang="en-US" sz="750" b="1" dirty="0">
                  <a:solidFill>
                    <a:schemeClr val="tx1"/>
                  </a:solidFill>
                </a:rPr>
                <a:t>59</a:t>
              </a:r>
            </a:p>
            <a:p>
              <a:pPr algn="ctr">
                <a:defRPr/>
              </a:pPr>
              <a:endParaRPr lang="en-US" sz="750" b="1" dirty="0">
                <a:solidFill>
                  <a:schemeClr val="tx1"/>
                </a:solidFill>
              </a:endParaRPr>
            </a:p>
            <a:p>
              <a:pPr algn="ctr">
                <a:defRPr/>
              </a:pPr>
              <a:r>
                <a:rPr lang="en-US" sz="75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83</a:t>
              </a:r>
            </a:p>
            <a:p>
              <a:pPr algn="ctr">
                <a:defRPr/>
              </a:pPr>
              <a:r>
                <a:rPr lang="en-US" sz="750" b="1" dirty="0">
                  <a:solidFill>
                    <a:schemeClr val="bg1"/>
                  </a:solidFill>
                </a:rPr>
                <a:t>36</a:t>
              </a:r>
            </a:p>
            <a:p>
              <a:pPr algn="ctr">
                <a:defRPr/>
              </a:pPr>
              <a:r>
                <a:rPr lang="en-US" sz="750" b="1" dirty="0">
                  <a:solidFill>
                    <a:schemeClr val="bg1"/>
                  </a:solidFill>
                </a:rPr>
                <a:t>118</a:t>
              </a:r>
            </a:p>
            <a:p>
              <a:pPr algn="ctr">
                <a:defRPr/>
              </a:pPr>
              <a:endParaRPr lang="en-US" sz="750" b="1" dirty="0">
                <a:solidFill>
                  <a:schemeClr val="bg1"/>
                </a:solidFill>
              </a:endParaRPr>
            </a:p>
            <a:p>
              <a:pPr algn="ctr">
                <a:defRPr/>
              </a:pPr>
              <a:r>
                <a:rPr lang="en-US" sz="750" b="1" dirty="0">
                  <a:solidFill>
                    <a:schemeClr val="bg1"/>
                  </a:solidFill>
                </a:rPr>
                <a:t>#542a76</a:t>
              </a:r>
            </a:p>
          </p:txBody>
        </p:sp>
      </p:grpSp>
    </p:spTree>
    <p:extLst>
      <p:ext uri="{BB962C8B-B14F-4D97-AF65-F5344CB8AC3E}">
        <p14:creationId xmlns:p14="http://schemas.microsoft.com/office/powerpoint/2010/main" val="268174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826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4343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1042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027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5"/>
            <a:ext cx="1165860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2"/>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00989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11793571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1" y="1028700"/>
            <a:ext cx="572140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5180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1" y="1028702"/>
            <a:ext cx="5719572" cy="666241"/>
          </a:xfrm>
        </p:spPr>
        <p:txBody>
          <a:bodyPr bIns="0" anchor="b"/>
          <a:lstStyle>
            <a:lvl1pPr>
              <a:defRPr sz="1125">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2"/>
          <p:cNvSpPr>
            <a:spLocks noGrp="1"/>
          </p:cNvSpPr>
          <p:nvPr>
            <p:ph sz="quarter" idx="16"/>
          </p:nvPr>
        </p:nvSpPr>
        <p:spPr>
          <a:xfrm>
            <a:off x="266701" y="1743077"/>
            <a:ext cx="5721407"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quarter" idx="19"/>
          </p:nvPr>
        </p:nvSpPr>
        <p:spPr>
          <a:xfrm>
            <a:off x="6203894" y="1743077"/>
            <a:ext cx="5721407"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9" y="1028702"/>
            <a:ext cx="5719572" cy="666241"/>
          </a:xfrm>
        </p:spPr>
        <p:txBody>
          <a:bodyPr bIns="0" anchor="b"/>
          <a:lstStyle>
            <a:lvl1pPr>
              <a:defRPr sz="1125">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085341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1" y="1028700"/>
            <a:ext cx="377931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256412" y="1028700"/>
            <a:ext cx="76688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1969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68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1" y="1028700"/>
            <a:ext cx="5753100"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6" name="Content Placeholder 2"/>
          <p:cNvSpPr>
            <a:spLocks noGrp="1"/>
          </p:cNvSpPr>
          <p:nvPr>
            <p:ph sz="quarter" idx="22"/>
          </p:nvPr>
        </p:nvSpPr>
        <p:spPr>
          <a:xfrm>
            <a:off x="266701" y="3855720"/>
            <a:ext cx="5753100"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1" y="1028700"/>
            <a:ext cx="5753100"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24"/>
          </p:nvPr>
        </p:nvSpPr>
        <p:spPr>
          <a:xfrm>
            <a:off x="6172201" y="3855720"/>
            <a:ext cx="5753100"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635020"/>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5184" userDrawn="1">
          <p15:clr>
            <a:srgbClr val="FBAE40"/>
          </p15:clr>
        </p15:guide>
        <p15:guide id="4" pos="505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847588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857930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5"/>
            <a:ext cx="11658600" cy="179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924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0474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852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9" name="Rounded Rectangle 8"/>
          <p:cNvSpPr/>
          <p:nvPr/>
        </p:nvSpPr>
        <p:spPr>
          <a:xfrm>
            <a:off x="194210"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6"/>
            <a:ext cx="12020549" cy="679132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906562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399801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491897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17363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1026337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 y="0"/>
            <a:ext cx="12188389" cy="6858000"/>
          </a:xfrm>
          <a:prstGeom prst="rect">
            <a:avLst/>
          </a:prstGeom>
        </p:spPr>
      </p:pic>
      <p:sp>
        <p:nvSpPr>
          <p:cNvPr id="14" name="Title 5"/>
          <p:cNvSpPr>
            <a:spLocks noGrp="1"/>
          </p:cNvSpPr>
          <p:nvPr>
            <p:ph type="title"/>
          </p:nvPr>
        </p:nvSpPr>
        <p:spPr>
          <a:xfrm>
            <a:off x="266701" y="265874"/>
            <a:ext cx="5829300" cy="1671543"/>
          </a:xfrm>
          <a:noFill/>
          <a:ln w="1905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220047" y="265874"/>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7" y="3528393"/>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9" name="Group 8"/>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3"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3046385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016"/>
            <a:ext cx="12190195" cy="6859016"/>
          </a:xfrm>
          <a:prstGeom prst="rect">
            <a:avLst/>
          </a:prstGeom>
        </p:spPr>
      </p:pic>
      <p:sp>
        <p:nvSpPr>
          <p:cNvPr id="14" name="Title 5"/>
          <p:cNvSpPr>
            <a:spLocks noGrp="1"/>
          </p:cNvSpPr>
          <p:nvPr>
            <p:ph type="title"/>
          </p:nvPr>
        </p:nvSpPr>
        <p:spPr>
          <a:xfrm>
            <a:off x="266702" y="260933"/>
            <a:ext cx="5821279"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346661"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1"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2" y="2058988"/>
            <a:ext cx="5808663" cy="330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p:cNvSpPr>
            <a:spLocks noGrp="1"/>
          </p:cNvSpPr>
          <p:nvPr>
            <p:ph type="pic" sz="quarter" idx="16"/>
          </p:nvPr>
        </p:nvSpPr>
        <p:spPr>
          <a:xfrm>
            <a:off x="5140945"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11" name="Group 10"/>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6"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341992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3" name="Text Placeholder 2"/>
          <p:cNvSpPr>
            <a:spLocks noGrp="1"/>
          </p:cNvSpPr>
          <p:nvPr>
            <p:ph type="body" sz="quarter" idx="19"/>
          </p:nvPr>
        </p:nvSpPr>
        <p:spPr>
          <a:xfrm>
            <a:off x="381001" y="2059389"/>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5"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4"/>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21" name="Picture Placeholder 16"/>
          <p:cNvSpPr>
            <a:spLocks noGrp="1"/>
          </p:cNvSpPr>
          <p:nvPr>
            <p:ph type="pic" sz="quarter" idx="18"/>
          </p:nvPr>
        </p:nvSpPr>
        <p:spPr>
          <a:xfrm>
            <a:off x="5371265"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11" name="Group 10"/>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5"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2310404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 y="0"/>
            <a:ext cx="12188389" cy="6858000"/>
          </a:xfrm>
          <a:prstGeom prst="rect">
            <a:avLst/>
          </a:prstGeom>
        </p:spPr>
      </p:pic>
      <p:sp>
        <p:nvSpPr>
          <p:cNvPr id="16" name="TextBox 15"/>
          <p:cNvSpPr txBox="1"/>
          <p:nvPr/>
        </p:nvSpPr>
        <p:spPr>
          <a:xfrm>
            <a:off x="266701" y="5217495"/>
            <a:ext cx="4337105" cy="201850"/>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8500460" y="388088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40"/>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8" y="1227140"/>
            <a:ext cx="3689407"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2"/>
            <a:ext cx="11658600" cy="858437"/>
          </a:xfrm>
          <a:noFill/>
          <a:ln w="12700">
            <a:noFill/>
          </a:ln>
        </p:spPr>
        <p:txBody>
          <a:bodyPr/>
          <a:lstStyle>
            <a:lvl1pPr>
              <a:defRPr>
                <a:ln>
                  <a:noFill/>
                </a:ln>
              </a:defRPr>
            </a:lvl1pPr>
          </a:lstStyle>
          <a:p>
            <a:r>
              <a:rPr lang="en-US"/>
              <a:t>Click to edit Master title style</a:t>
            </a:r>
            <a:endParaRPr lang="en-US" dirty="0"/>
          </a:p>
        </p:txBody>
      </p:sp>
      <p:sp>
        <p:nvSpPr>
          <p:cNvPr id="4" name="Text Placeholder 3"/>
          <p:cNvSpPr>
            <a:spLocks noGrp="1"/>
          </p:cNvSpPr>
          <p:nvPr>
            <p:ph type="body" sz="quarter" idx="16"/>
          </p:nvPr>
        </p:nvSpPr>
        <p:spPr>
          <a:xfrm>
            <a:off x="266701" y="1227140"/>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266" y="5610615"/>
            <a:ext cx="1338583" cy="1001498"/>
          </a:xfrm>
          <a:prstGeom prst="rect">
            <a:avLst/>
          </a:prstGeom>
        </p:spPr>
      </p:pic>
      <p:grpSp>
        <p:nvGrpSpPr>
          <p:cNvPr id="11" name="Group 10"/>
          <p:cNvGrpSpPr/>
          <p:nvPr/>
        </p:nvGrpSpPr>
        <p:grpSpPr>
          <a:xfrm>
            <a:off x="2729594" y="5608444"/>
            <a:ext cx="1001079" cy="1001078"/>
            <a:chOff x="2286000" y="76200"/>
            <a:chExt cx="6515100" cy="6515100"/>
          </a:xfrm>
        </p:grpSpPr>
        <p:pic>
          <p:nvPicPr>
            <p:cNvPr id="12" name="Picture 2" descr="X:\10 Resources &amp; References\Photos &amp; Images\HDC LOGO\Current Logo\HDClogo12inches.jpg"/>
            <p:cNvPicPr>
              <a:picLocks noChangeAspect="1" noChangeArrowheads="1"/>
            </p:cNvPicPr>
            <p:nvPr/>
          </p:nvPicPr>
          <p:blipFill>
            <a:blip r:embed="rId5" cstate="email"/>
            <a:srcRect/>
            <a:stretch>
              <a:fillRect/>
            </a:stretch>
          </p:blipFill>
          <p:spPr bwMode="auto">
            <a:xfrm>
              <a:off x="2286000" y="76200"/>
              <a:ext cx="6515100" cy="6515100"/>
            </a:xfrm>
            <a:prstGeom prst="ellipse">
              <a:avLst/>
            </a:prstGeom>
            <a:noFill/>
          </p:spPr>
        </p:pic>
        <p:pic>
          <p:nvPicPr>
            <p:cNvPr id="13" name="Picture 2" descr="X:\10 Resources &amp; References\Photos &amp; Images\HDC LOGO\Current Logo\HDClogo12inches.jpg"/>
            <p:cNvPicPr>
              <a:picLocks noChangeAspect="1" noChangeArrowheads="1"/>
            </p:cNvPicPr>
            <p:nvPr/>
          </p:nvPicPr>
          <p:blipFill>
            <a:blip r:embed="rId6"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2326313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2" y="1028700"/>
            <a:ext cx="11658599" cy="5600700"/>
          </a:xfrm>
        </p:spPr>
        <p:txBody>
          <a:bodyPr/>
          <a:lstStyle/>
          <a:p>
            <a:r>
              <a:rPr lang="en-US" dirty="0"/>
              <a:t>Click icon to add chart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6056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1" y="1043610"/>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1" y="1043610"/>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3" y="1391832"/>
            <a:ext cx="11458323"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217</a:t>
              </a:r>
            </a:p>
            <a:p>
              <a:pPr algn="ctr">
                <a:defRPr/>
              </a:pPr>
              <a:r>
                <a:rPr lang="en-US" sz="750" b="1" dirty="0">
                  <a:solidFill>
                    <a:schemeClr val="tx1"/>
                  </a:solidFill>
                </a:rPr>
                <a:t>217</a:t>
              </a:r>
            </a:p>
            <a:p>
              <a:pPr algn="ctr">
                <a:defRPr/>
              </a:pPr>
              <a:r>
                <a:rPr lang="en-US" sz="750" b="1" dirty="0">
                  <a:solidFill>
                    <a:schemeClr val="tx1"/>
                  </a:solidFill>
                </a:rPr>
                <a:t>217</a:t>
              </a:r>
            </a:p>
            <a:p>
              <a:pPr algn="ctr">
                <a:defRPr/>
              </a:pPr>
              <a:endParaRPr lang="en-US" sz="750" b="1" dirty="0">
                <a:solidFill>
                  <a:schemeClr val="tx1"/>
                </a:solidFill>
              </a:endParaRPr>
            </a:p>
            <a:p>
              <a:pPr algn="ctr">
                <a:defRPr/>
              </a:pPr>
              <a:r>
                <a:rPr lang="en-US" sz="75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200</a:t>
              </a:r>
            </a:p>
            <a:p>
              <a:pPr algn="ctr">
                <a:defRPr/>
              </a:pPr>
              <a:r>
                <a:rPr lang="en-US" sz="750" b="1" dirty="0">
                  <a:solidFill>
                    <a:schemeClr val="tx1"/>
                  </a:solidFill>
                </a:rPr>
                <a:t>200</a:t>
              </a:r>
            </a:p>
            <a:p>
              <a:pPr algn="ctr">
                <a:defRPr/>
              </a:pPr>
              <a:r>
                <a:rPr lang="en-US" sz="750" b="1" dirty="0">
                  <a:solidFill>
                    <a:schemeClr val="tx1"/>
                  </a:solidFill>
                </a:rPr>
                <a:t>200</a:t>
              </a:r>
            </a:p>
            <a:p>
              <a:pPr algn="ctr">
                <a:defRPr/>
              </a:pPr>
              <a:endParaRPr lang="en-US" sz="750" b="1" dirty="0">
                <a:solidFill>
                  <a:schemeClr val="tx1"/>
                </a:solidFill>
              </a:endParaRPr>
            </a:p>
            <a:p>
              <a:pPr algn="ctr">
                <a:defRPr/>
              </a:pPr>
              <a:r>
                <a:rPr lang="en-US" sz="75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255</a:t>
              </a:r>
            </a:p>
            <a:p>
              <a:pPr algn="ctr">
                <a:defRPr/>
              </a:pPr>
              <a:r>
                <a:rPr lang="en-US" sz="750" b="1" dirty="0">
                  <a:solidFill>
                    <a:schemeClr val="tx1"/>
                  </a:solidFill>
                </a:rPr>
                <a:t>255</a:t>
              </a:r>
            </a:p>
            <a:p>
              <a:pPr algn="ctr">
                <a:defRPr/>
              </a:pPr>
              <a:r>
                <a:rPr lang="en-US" sz="750" b="1" dirty="0">
                  <a:solidFill>
                    <a:schemeClr val="tx1"/>
                  </a:solidFill>
                </a:rPr>
                <a:t>255</a:t>
              </a:r>
            </a:p>
            <a:p>
              <a:pPr algn="ctr">
                <a:defRPr/>
              </a:pPr>
              <a:endParaRPr lang="en-US" sz="750" b="1" dirty="0">
                <a:solidFill>
                  <a:schemeClr val="tx1"/>
                </a:solidFill>
              </a:endParaRPr>
            </a:p>
            <a:p>
              <a:pPr algn="ctr">
                <a:defRPr/>
              </a:pPr>
              <a:r>
                <a:rPr lang="en-US" sz="75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2</a:t>
              </a:r>
            </a:p>
            <a:p>
              <a:pPr algn="ctr">
                <a:defRPr/>
              </a:pPr>
              <a:r>
                <a:rPr lang="en-US" sz="750" b="1" dirty="0">
                  <a:solidFill>
                    <a:schemeClr val="bg1"/>
                  </a:solidFill>
                </a:rPr>
                <a:t>0</a:t>
              </a:r>
            </a:p>
            <a:p>
              <a:pPr algn="ctr">
                <a:defRPr/>
              </a:pPr>
              <a:r>
                <a:rPr lang="en-US" sz="750" b="1" dirty="0">
                  <a:solidFill>
                    <a:schemeClr val="bg1"/>
                  </a:solidFill>
                </a:rPr>
                <a:t>0</a:t>
              </a:r>
            </a:p>
            <a:p>
              <a:pPr algn="ctr">
                <a:defRPr/>
              </a:pPr>
              <a:endParaRPr lang="en-US" sz="750" b="1" dirty="0">
                <a:solidFill>
                  <a:schemeClr val="bg1"/>
                </a:solidFill>
              </a:endParaRPr>
            </a:p>
            <a:p>
              <a:pPr algn="ctr">
                <a:defRPr/>
              </a:pPr>
              <a:r>
                <a:rPr lang="en-US" sz="75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163</a:t>
              </a:r>
            </a:p>
            <a:p>
              <a:pPr algn="ctr">
                <a:defRPr/>
              </a:pPr>
              <a:r>
                <a:rPr lang="en-US" sz="750" b="1" dirty="0">
                  <a:solidFill>
                    <a:schemeClr val="tx1"/>
                  </a:solidFill>
                </a:rPr>
                <a:t>163</a:t>
              </a:r>
            </a:p>
            <a:p>
              <a:pPr algn="ctr">
                <a:defRPr/>
              </a:pPr>
              <a:r>
                <a:rPr lang="en-US" sz="750" b="1" dirty="0">
                  <a:solidFill>
                    <a:schemeClr val="tx1"/>
                  </a:solidFill>
                </a:rPr>
                <a:t>163</a:t>
              </a:r>
            </a:p>
            <a:p>
              <a:pPr algn="ctr">
                <a:defRPr/>
              </a:pPr>
              <a:endParaRPr lang="en-US" sz="750" b="1" dirty="0">
                <a:solidFill>
                  <a:schemeClr val="tx1"/>
                </a:solidFill>
              </a:endParaRPr>
            </a:p>
            <a:p>
              <a:pPr algn="ctr">
                <a:defRPr/>
              </a:pPr>
              <a:r>
                <a:rPr lang="en-US" sz="75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131</a:t>
              </a:r>
            </a:p>
            <a:p>
              <a:pPr algn="ctr">
                <a:defRPr/>
              </a:pPr>
              <a:r>
                <a:rPr lang="en-US" sz="750" b="1" dirty="0">
                  <a:solidFill>
                    <a:schemeClr val="tx1"/>
                  </a:solidFill>
                </a:rPr>
                <a:t>132</a:t>
              </a:r>
            </a:p>
            <a:p>
              <a:pPr algn="ctr">
                <a:defRPr/>
              </a:pPr>
              <a:r>
                <a:rPr lang="en-US" sz="750" b="1" dirty="0">
                  <a:solidFill>
                    <a:schemeClr val="tx1"/>
                  </a:solidFill>
                </a:rPr>
                <a:t>122</a:t>
              </a:r>
            </a:p>
            <a:p>
              <a:pPr algn="ctr">
                <a:defRPr/>
              </a:pPr>
              <a:endParaRPr lang="en-US" sz="750" b="1" dirty="0">
                <a:solidFill>
                  <a:schemeClr val="tx1"/>
                </a:solidFill>
              </a:endParaRPr>
            </a:p>
            <a:p>
              <a:pPr algn="ctr">
                <a:defRPr/>
              </a:pPr>
              <a:r>
                <a:rPr lang="en-US" sz="75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223</a:t>
              </a:r>
            </a:p>
            <a:p>
              <a:pPr algn="ctr">
                <a:defRPr/>
              </a:pPr>
              <a:r>
                <a:rPr lang="en-US" sz="750" b="1" dirty="0">
                  <a:solidFill>
                    <a:schemeClr val="bg1"/>
                  </a:solidFill>
                </a:rPr>
                <a:t>31</a:t>
              </a:r>
            </a:p>
            <a:p>
              <a:pPr algn="ctr">
                <a:defRPr/>
              </a:pPr>
              <a:r>
                <a:rPr lang="en-US" sz="750" b="1" dirty="0">
                  <a:solidFill>
                    <a:schemeClr val="bg1"/>
                  </a:solidFill>
                </a:rPr>
                <a:t>46</a:t>
              </a:r>
            </a:p>
            <a:p>
              <a:pPr algn="ctr">
                <a:defRPr/>
              </a:pPr>
              <a:endParaRPr lang="en-US" sz="750" b="1" dirty="0">
                <a:solidFill>
                  <a:schemeClr val="bg1"/>
                </a:solidFill>
              </a:endParaRPr>
            </a:p>
            <a:p>
              <a:pPr algn="ctr">
                <a:defRPr/>
              </a:pPr>
              <a:r>
                <a:rPr lang="en-US" sz="75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110</a:t>
              </a:r>
            </a:p>
            <a:p>
              <a:pPr algn="ctr">
                <a:defRPr/>
              </a:pPr>
              <a:r>
                <a:rPr lang="en-US" sz="750" b="1" dirty="0">
                  <a:solidFill>
                    <a:schemeClr val="tx1"/>
                  </a:solidFill>
                </a:rPr>
                <a:t>135</a:t>
              </a:r>
            </a:p>
            <a:p>
              <a:pPr algn="ctr">
                <a:defRPr/>
              </a:pPr>
              <a:r>
                <a:rPr lang="en-US" sz="750" b="1" dirty="0">
                  <a:solidFill>
                    <a:schemeClr val="tx1"/>
                  </a:solidFill>
                </a:rPr>
                <a:t>120</a:t>
              </a:r>
            </a:p>
            <a:p>
              <a:pPr algn="ctr">
                <a:defRPr/>
              </a:pPr>
              <a:endParaRPr lang="en-US" sz="750" b="1" dirty="0">
                <a:solidFill>
                  <a:schemeClr val="tx1"/>
                </a:solidFill>
              </a:endParaRPr>
            </a:p>
            <a:p>
              <a:pPr algn="ctr">
                <a:defRPr/>
              </a:pPr>
              <a:r>
                <a:rPr lang="en-US" sz="75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112</a:t>
              </a:r>
            </a:p>
            <a:p>
              <a:pPr algn="ctr">
                <a:defRPr/>
              </a:pPr>
              <a:r>
                <a:rPr lang="en-US" sz="750" b="1" dirty="0">
                  <a:solidFill>
                    <a:schemeClr val="bg1"/>
                  </a:solidFill>
                </a:rPr>
                <a:t>92</a:t>
              </a:r>
            </a:p>
            <a:p>
              <a:pPr algn="ctr">
                <a:defRPr/>
              </a:pPr>
              <a:r>
                <a:rPr lang="en-US" sz="750" b="1" dirty="0">
                  <a:solidFill>
                    <a:schemeClr val="bg1"/>
                  </a:solidFill>
                </a:rPr>
                <a:t>56</a:t>
              </a:r>
            </a:p>
            <a:p>
              <a:pPr algn="ctr">
                <a:defRPr/>
              </a:pPr>
              <a:endParaRPr lang="en-US" sz="750" b="1" dirty="0">
                <a:solidFill>
                  <a:schemeClr val="bg1"/>
                </a:solidFill>
              </a:endParaRPr>
            </a:p>
            <a:p>
              <a:pPr algn="ctr">
                <a:defRPr/>
              </a:pPr>
              <a:r>
                <a:rPr lang="en-US" sz="75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62</a:t>
              </a:r>
            </a:p>
            <a:p>
              <a:pPr algn="ctr">
                <a:defRPr/>
              </a:pPr>
              <a:r>
                <a:rPr lang="en-US" sz="750" b="1" dirty="0">
                  <a:solidFill>
                    <a:schemeClr val="bg1"/>
                  </a:solidFill>
                </a:rPr>
                <a:t>102</a:t>
              </a:r>
            </a:p>
            <a:p>
              <a:pPr algn="ctr">
                <a:defRPr/>
              </a:pPr>
              <a:r>
                <a:rPr lang="en-US" sz="750" b="1" dirty="0">
                  <a:solidFill>
                    <a:schemeClr val="bg1"/>
                  </a:solidFill>
                </a:rPr>
                <a:t>130</a:t>
              </a:r>
            </a:p>
            <a:p>
              <a:pPr algn="ctr">
                <a:defRPr/>
              </a:pPr>
              <a:endParaRPr lang="en-US" sz="750" b="1" dirty="0">
                <a:solidFill>
                  <a:schemeClr val="bg1"/>
                </a:solidFill>
              </a:endParaRPr>
            </a:p>
            <a:p>
              <a:pPr algn="ctr">
                <a:defRPr/>
              </a:pPr>
              <a:r>
                <a:rPr lang="en-US" sz="75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102</a:t>
              </a:r>
            </a:p>
            <a:p>
              <a:pPr algn="ctr">
                <a:defRPr/>
              </a:pPr>
              <a:r>
                <a:rPr lang="en-US" sz="750" b="1" dirty="0">
                  <a:solidFill>
                    <a:schemeClr val="bg1"/>
                  </a:solidFill>
                </a:rPr>
                <a:t>56</a:t>
              </a:r>
            </a:p>
            <a:p>
              <a:pPr algn="ctr">
                <a:defRPr/>
              </a:pPr>
              <a:r>
                <a:rPr lang="en-US" sz="750" b="1" dirty="0">
                  <a:solidFill>
                    <a:schemeClr val="bg1"/>
                  </a:solidFill>
                </a:rPr>
                <a:t>48</a:t>
              </a:r>
            </a:p>
            <a:p>
              <a:pPr algn="ctr">
                <a:defRPr/>
              </a:pPr>
              <a:endParaRPr lang="en-US" sz="750" b="1" dirty="0">
                <a:solidFill>
                  <a:schemeClr val="bg1"/>
                </a:solidFill>
              </a:endParaRPr>
            </a:p>
            <a:p>
              <a:pPr algn="ctr">
                <a:defRPr/>
              </a:pPr>
              <a:r>
                <a:rPr lang="en-US" sz="75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130</a:t>
              </a:r>
            </a:p>
            <a:p>
              <a:pPr algn="ctr">
                <a:defRPr/>
              </a:pPr>
              <a:r>
                <a:rPr lang="en-US" sz="750" b="1" dirty="0">
                  <a:solidFill>
                    <a:schemeClr val="bg1"/>
                  </a:solidFill>
                </a:rPr>
                <a:t>120</a:t>
              </a:r>
            </a:p>
            <a:p>
              <a:pPr algn="ctr">
                <a:defRPr/>
              </a:pPr>
              <a:r>
                <a:rPr lang="en-US" sz="750" b="1" dirty="0">
                  <a:solidFill>
                    <a:schemeClr val="bg1"/>
                  </a:solidFill>
                </a:rPr>
                <a:t>111</a:t>
              </a:r>
            </a:p>
            <a:p>
              <a:pPr algn="ctr">
                <a:defRPr/>
              </a:pPr>
              <a:endParaRPr lang="en-US" sz="750" b="1" dirty="0">
                <a:solidFill>
                  <a:schemeClr val="bg1"/>
                </a:solidFill>
              </a:endParaRPr>
            </a:p>
            <a:p>
              <a:pPr algn="ctr">
                <a:defRPr/>
              </a:pPr>
              <a:r>
                <a:rPr lang="en-US" sz="75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237</a:t>
              </a:r>
            </a:p>
            <a:p>
              <a:pPr algn="ctr">
                <a:defRPr/>
              </a:pPr>
              <a:r>
                <a:rPr lang="en-US" sz="750" b="1" dirty="0">
                  <a:solidFill>
                    <a:schemeClr val="tx1"/>
                  </a:solidFill>
                </a:rPr>
                <a:t>237</a:t>
              </a:r>
            </a:p>
            <a:p>
              <a:pPr algn="ctr">
                <a:defRPr/>
              </a:pPr>
              <a:r>
                <a:rPr lang="en-US" sz="750" b="1" dirty="0">
                  <a:solidFill>
                    <a:schemeClr val="tx1"/>
                  </a:solidFill>
                </a:rPr>
                <a:t>237</a:t>
              </a:r>
            </a:p>
            <a:p>
              <a:pPr algn="ctr">
                <a:defRPr/>
              </a:pPr>
              <a:endParaRPr lang="en-US" sz="750" b="1" dirty="0">
                <a:solidFill>
                  <a:schemeClr val="tx1"/>
                </a:solidFill>
              </a:endParaRPr>
            </a:p>
            <a:p>
              <a:pPr algn="ctr">
                <a:defRPr/>
              </a:pPr>
              <a:r>
                <a:rPr lang="en-US" sz="75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80</a:t>
              </a:r>
            </a:p>
            <a:p>
              <a:pPr algn="ctr">
                <a:defRPr/>
              </a:pPr>
              <a:r>
                <a:rPr lang="en-US" sz="750" b="1" dirty="0">
                  <a:solidFill>
                    <a:schemeClr val="bg1"/>
                  </a:solidFill>
                </a:rPr>
                <a:t>119</a:t>
              </a:r>
            </a:p>
            <a:p>
              <a:pPr algn="ctr">
                <a:defRPr/>
              </a:pPr>
              <a:r>
                <a:rPr lang="en-US" sz="750" b="1" dirty="0">
                  <a:solidFill>
                    <a:schemeClr val="bg1"/>
                  </a:solidFill>
                </a:rPr>
                <a:t>27</a:t>
              </a:r>
            </a:p>
            <a:p>
              <a:pPr algn="ctr">
                <a:defRPr/>
              </a:pPr>
              <a:endParaRPr lang="en-US" sz="750" b="1" dirty="0">
                <a:solidFill>
                  <a:schemeClr val="bg1"/>
                </a:solidFill>
              </a:endParaRPr>
            </a:p>
            <a:p>
              <a:pPr algn="ctr">
                <a:defRPr/>
              </a:pPr>
              <a:r>
                <a:rPr lang="en-US" sz="75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tx1"/>
                  </a:solidFill>
                </a:rPr>
                <a:t>252</a:t>
              </a:r>
            </a:p>
            <a:p>
              <a:pPr algn="ctr">
                <a:defRPr/>
              </a:pPr>
              <a:r>
                <a:rPr lang="en-US" sz="750" b="1" dirty="0">
                  <a:solidFill>
                    <a:schemeClr val="tx1"/>
                  </a:solidFill>
                </a:rPr>
                <a:t>174</a:t>
              </a:r>
            </a:p>
            <a:p>
              <a:pPr algn="ctr">
                <a:defRPr/>
              </a:pPr>
              <a:r>
                <a:rPr lang="en-US" sz="750" b="1" dirty="0">
                  <a:solidFill>
                    <a:schemeClr val="tx1"/>
                  </a:solidFill>
                </a:rPr>
                <a:t>59</a:t>
              </a:r>
            </a:p>
            <a:p>
              <a:pPr algn="ctr">
                <a:defRPr/>
              </a:pPr>
              <a:endParaRPr lang="en-US" sz="750" b="1" dirty="0">
                <a:solidFill>
                  <a:schemeClr val="tx1"/>
                </a:solidFill>
              </a:endParaRPr>
            </a:p>
            <a:p>
              <a:pPr algn="ctr">
                <a:defRPr/>
              </a:pPr>
              <a:r>
                <a:rPr lang="en-US" sz="75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a:solidFill>
                    <a:schemeClr val="bg1"/>
                  </a:solidFill>
                </a:rPr>
                <a:t>83</a:t>
              </a:r>
            </a:p>
            <a:p>
              <a:pPr algn="ctr">
                <a:defRPr/>
              </a:pPr>
              <a:r>
                <a:rPr lang="en-US" sz="750" b="1" dirty="0">
                  <a:solidFill>
                    <a:schemeClr val="bg1"/>
                  </a:solidFill>
                </a:rPr>
                <a:t>36</a:t>
              </a:r>
            </a:p>
            <a:p>
              <a:pPr algn="ctr">
                <a:defRPr/>
              </a:pPr>
              <a:r>
                <a:rPr lang="en-US" sz="750" b="1" dirty="0">
                  <a:solidFill>
                    <a:schemeClr val="bg1"/>
                  </a:solidFill>
                </a:rPr>
                <a:t>118</a:t>
              </a:r>
            </a:p>
            <a:p>
              <a:pPr algn="ctr">
                <a:defRPr/>
              </a:pPr>
              <a:endParaRPr lang="en-US" sz="750" b="1" dirty="0">
                <a:solidFill>
                  <a:schemeClr val="bg1"/>
                </a:solidFill>
              </a:endParaRPr>
            </a:p>
            <a:p>
              <a:pPr algn="ctr">
                <a:defRPr/>
              </a:pPr>
              <a:r>
                <a:rPr lang="en-US" sz="750" b="1" dirty="0">
                  <a:solidFill>
                    <a:schemeClr val="bg1"/>
                  </a:solidFill>
                </a:rPr>
                <a:t>#542a76</a:t>
              </a:r>
            </a:p>
          </p:txBody>
        </p:sp>
      </p:grpSp>
    </p:spTree>
    <p:extLst>
      <p:ext uri="{BB962C8B-B14F-4D97-AF65-F5344CB8AC3E}">
        <p14:creationId xmlns:p14="http://schemas.microsoft.com/office/powerpoint/2010/main" val="143443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11.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9.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0.png"/><Relationship Id="rId30"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heme" Target="../theme/theme3.xml"/><Relationship Id="rId7" Type="http://schemas.openxmlformats.org/officeDocument/2006/relationships/image" Target="../media/image8.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image" Target="../media/image1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image" Target="../media/image11.png"/><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image" Target="../media/image9.jpe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image" Target="../media/image10.png"/><Relationship Id="rId30"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heme" Target="../theme/theme5.xml"/><Relationship Id="rId7" Type="http://schemas.openxmlformats.org/officeDocument/2006/relationships/image" Target="../media/image8.jpe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8" name="Picture 34" descr="NWP collage"/>
          <p:cNvPicPr>
            <a:picLocks noChangeAspect="1" noChangeArrowheads="1"/>
          </p:cNvPicPr>
          <p:nvPr userDrawn="1"/>
        </p:nvPicPr>
        <p:blipFill>
          <a:blip r:embed="rId14" cstate="print"/>
          <a:srcRect/>
          <a:stretch>
            <a:fillRect/>
          </a:stretch>
        </p:blipFill>
        <p:spPr bwMode="auto">
          <a:xfrm>
            <a:off x="5384800" y="2273300"/>
            <a:ext cx="6807200" cy="4584700"/>
          </a:xfrm>
          <a:prstGeom prst="rect">
            <a:avLst/>
          </a:prstGeom>
          <a:noFill/>
        </p:spPr>
      </p:pic>
      <p:grpSp>
        <p:nvGrpSpPr>
          <p:cNvPr id="1052" name="Group 28"/>
          <p:cNvGrpSpPr>
            <a:grpSpLocks/>
          </p:cNvGrpSpPr>
          <p:nvPr/>
        </p:nvGrpSpPr>
        <p:grpSpPr bwMode="auto">
          <a:xfrm>
            <a:off x="0" y="0"/>
            <a:ext cx="12192000" cy="6861175"/>
            <a:chOff x="0" y="0"/>
            <a:chExt cx="5760" cy="4322"/>
          </a:xfrm>
        </p:grpSpPr>
        <p:grpSp>
          <p:nvGrpSpPr>
            <p:cNvPr id="1051" name="Group 27"/>
            <p:cNvGrpSpPr>
              <a:grpSpLocks/>
            </p:cNvGrpSpPr>
            <p:nvPr userDrawn="1"/>
          </p:nvGrpSpPr>
          <p:grpSpPr bwMode="auto">
            <a:xfrm>
              <a:off x="0" y="0"/>
              <a:ext cx="5760" cy="4322"/>
              <a:chOff x="0" y="0"/>
              <a:chExt cx="5760" cy="4322"/>
            </a:xfrm>
          </p:grpSpPr>
          <p:pic>
            <p:nvPicPr>
              <p:cNvPr id="1047" name="Picture 23"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p:spPr>
          </p:pic>
          <p:pic>
            <p:nvPicPr>
              <p:cNvPr id="1045" name="Picture 21"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p:spPr>
          </p:pic>
        </p:grpSp>
        <p:pic>
          <p:nvPicPr>
            <p:cNvPr id="1032" name="Picture 8" descr="USACE_logo"/>
            <p:cNvPicPr>
              <a:picLocks noChangeAspect="1" noChangeArrowheads="1"/>
            </p:cNvPicPr>
            <p:nvPr userDrawn="1"/>
          </p:nvPicPr>
          <p:blipFill>
            <a:blip r:embed="rId17" cstate="print"/>
            <a:srcRect/>
            <a:stretch>
              <a:fillRect/>
            </a:stretch>
          </p:blipFill>
          <p:spPr bwMode="auto">
            <a:xfrm>
              <a:off x="144" y="3201"/>
              <a:ext cx="864" cy="591"/>
            </a:xfrm>
            <a:prstGeom prst="rect">
              <a:avLst/>
            </a:prstGeom>
            <a:noFill/>
          </p:spPr>
        </p:pic>
      </p:grpSp>
      <p:sp>
        <p:nvSpPr>
          <p:cNvPr id="1026" name="Rectangle 2"/>
          <p:cNvSpPr>
            <a:spLocks noGrp="1" noChangeArrowheads="1"/>
          </p:cNvSpPr>
          <p:nvPr>
            <p:ph type="title"/>
          </p:nvPr>
        </p:nvSpPr>
        <p:spPr bwMode="auto">
          <a:xfrm>
            <a:off x="101600" y="152400"/>
            <a:ext cx="843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PRESENTATION TITLE</a:t>
            </a:r>
          </a:p>
        </p:txBody>
      </p:sp>
      <p:sp>
        <p:nvSpPr>
          <p:cNvPr id="1033" name="Text Box 9"/>
          <p:cNvSpPr txBox="1">
            <a:spLocks noChangeArrowheads="1"/>
          </p:cNvSpPr>
          <p:nvPr/>
        </p:nvSpPr>
        <p:spPr bwMode="auto">
          <a:xfrm>
            <a:off x="182034" y="6096001"/>
            <a:ext cx="4796367" cy="549275"/>
          </a:xfrm>
          <a:prstGeom prst="rect">
            <a:avLst/>
          </a:prstGeom>
          <a:noFill/>
          <a:ln w="9525">
            <a:noFill/>
            <a:miter lim="800000"/>
            <a:headEnd/>
            <a:tailEnd/>
          </a:ln>
          <a:effectLst/>
        </p:spPr>
        <p:txBody>
          <a:bodyPr>
            <a:spAutoFit/>
          </a:bodyPr>
          <a:lstStyle/>
          <a:p>
            <a:r>
              <a:rPr lang="en-US" sz="1200" b="1" dirty="0"/>
              <a:t>US Army Corps of Engineers</a:t>
            </a:r>
          </a:p>
          <a:p>
            <a:r>
              <a:rPr lang="en-US" b="1" dirty="0"/>
              <a:t>BUILDING STRONG</a:t>
            </a:r>
            <a:r>
              <a:rPr lang="en-US" sz="1400" b="1" baseline="-25000" dirty="0"/>
              <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31" r:id="rId12"/>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1"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pic>
        <p:nvPicPr>
          <p:cNvPr id="5" name="Picture 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85752" y="256443"/>
            <a:ext cx="496209" cy="653036"/>
          </a:xfrm>
          <a:prstGeom prst="rect">
            <a:avLst/>
          </a:prstGeom>
        </p:spPr>
      </p:pic>
      <p:sp>
        <p:nvSpPr>
          <p:cNvPr id="4099" name="Title Placeholder 1"/>
          <p:cNvSpPr>
            <a:spLocks noGrp="1"/>
          </p:cNvSpPr>
          <p:nvPr>
            <p:ph type="title"/>
          </p:nvPr>
        </p:nvSpPr>
        <p:spPr bwMode="auto">
          <a:xfrm>
            <a:off x="954860" y="128983"/>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28"/>
          <a:srcRect/>
          <a:stretch>
            <a:fillRect/>
          </a:stretch>
        </p:blipFill>
        <p:spPr bwMode="auto">
          <a:xfrm>
            <a:off x="6079067" y="3416311"/>
            <a:ext cx="25400" cy="3175"/>
          </a:xfrm>
          <a:prstGeom prst="rect">
            <a:avLst/>
          </a:prstGeom>
          <a:noFill/>
          <a:ln w="9525">
            <a:noFill/>
            <a:miter lim="800000"/>
            <a:headEnd/>
            <a:tailEnd/>
          </a:ln>
        </p:spPr>
      </p:pic>
      <p:sp>
        <p:nvSpPr>
          <p:cNvPr id="12" name="Text Box 14"/>
          <p:cNvSpPr txBox="1">
            <a:spLocks noChangeArrowheads="1"/>
          </p:cNvSpPr>
          <p:nvPr/>
        </p:nvSpPr>
        <p:spPr bwMode="auto">
          <a:xfrm>
            <a:off x="11312850"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3" name="Picture 2"/>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478720" y="341654"/>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9/30/2020</a:t>
            </a:fld>
            <a:endParaRPr lang="en-US" dirty="0"/>
          </a:p>
        </p:txBody>
      </p:sp>
      <p:grpSp>
        <p:nvGrpSpPr>
          <p:cNvPr id="13" name="Group 12"/>
          <p:cNvGrpSpPr/>
          <p:nvPr/>
        </p:nvGrpSpPr>
        <p:grpSpPr>
          <a:xfrm>
            <a:off x="11223639" y="261198"/>
            <a:ext cx="658759" cy="658758"/>
            <a:chOff x="2286000" y="76200"/>
            <a:chExt cx="6515100" cy="6515100"/>
          </a:xfrm>
        </p:grpSpPr>
        <p:pic>
          <p:nvPicPr>
            <p:cNvPr id="14" name="Picture 2" descr="X:\10 Resources &amp; References\Photos &amp; Images\HDC LOGO\Current Logo\HDClogo12inches.jpg"/>
            <p:cNvPicPr>
              <a:picLocks noChangeAspect="1" noChangeArrowheads="1"/>
            </p:cNvPicPr>
            <p:nvPr/>
          </p:nvPicPr>
          <p:blipFill>
            <a:blip r:embed="rId30" cstate="email"/>
            <a:srcRect/>
            <a:stretch>
              <a:fillRect/>
            </a:stretch>
          </p:blipFill>
          <p:spPr bwMode="auto">
            <a:xfrm>
              <a:off x="2286000" y="76200"/>
              <a:ext cx="6515100" cy="6515100"/>
            </a:xfrm>
            <a:prstGeom prst="ellipse">
              <a:avLst/>
            </a:prstGeom>
            <a:noFill/>
          </p:spPr>
        </p:pic>
        <p:pic>
          <p:nvPicPr>
            <p:cNvPr id="15" name="Picture 2" descr="X:\10 Resources &amp; References\Photos &amp; Images\HDC LOGO\Current Logo\HDClogo12inches.jpg"/>
            <p:cNvPicPr>
              <a:picLocks noChangeAspect="1" noChangeArrowheads="1"/>
            </p:cNvPicPr>
            <p:nvPr/>
          </p:nvPicPr>
          <p:blipFill>
            <a:blip r:embed="rId31" cstate="email"/>
            <a:srcRect/>
            <a:stretch>
              <a:fillRect/>
            </a:stretch>
          </p:blipFill>
          <p:spPr bwMode="auto">
            <a:xfrm>
              <a:off x="2438400" y="4343400"/>
              <a:ext cx="3048000" cy="1752600"/>
            </a:xfrm>
            <a:prstGeom prst="rect">
              <a:avLst/>
            </a:prstGeom>
            <a:noFill/>
          </p:spPr>
        </p:pic>
      </p:grpSp>
      <p:sp>
        <p:nvSpPr>
          <p:cNvPr id="16" name="Text Box 14"/>
          <p:cNvSpPr txBox="1">
            <a:spLocks noChangeArrowheads="1"/>
          </p:cNvSpPr>
          <p:nvPr userDrawn="1"/>
        </p:nvSpPr>
        <p:spPr bwMode="auto">
          <a:xfrm>
            <a:off x="552451" y="6423025"/>
            <a:ext cx="3475567" cy="215444"/>
          </a:xfrm>
          <a:prstGeom prst="rect">
            <a:avLst/>
          </a:prstGeom>
          <a:noFill/>
          <a:ln w="9525">
            <a:noFill/>
            <a:miter lim="800000"/>
            <a:headEnd/>
            <a:tailEnd/>
          </a:ln>
          <a:effectLst/>
        </p:spPr>
        <p:txBody>
          <a:bodyPr lIns="0" tIns="0" rIns="0" bIns="0">
            <a:spAutoFit/>
          </a:bodyPr>
          <a:lstStyle/>
          <a:p>
            <a:r>
              <a:rPr lang="en-US" sz="1400" b="1" dirty="0"/>
              <a:t>PORTLAND DISTRICT</a:t>
            </a:r>
            <a:endParaRPr lang="en-US" sz="1400" b="1" baseline="-25000" dirty="0"/>
          </a:p>
        </p:txBody>
      </p:sp>
      <p:sp>
        <p:nvSpPr>
          <p:cNvPr id="17" name="Text Box 15"/>
          <p:cNvSpPr txBox="1">
            <a:spLocks noChangeArrowheads="1"/>
          </p:cNvSpPr>
          <p:nvPr userDrawn="1"/>
        </p:nvSpPr>
        <p:spPr bwMode="auto">
          <a:xfrm>
            <a:off x="5080000" y="6364289"/>
            <a:ext cx="1727200" cy="274637"/>
          </a:xfrm>
          <a:prstGeom prst="rect">
            <a:avLst/>
          </a:prstGeom>
          <a:noFill/>
          <a:ln w="9525">
            <a:noFill/>
            <a:miter lim="800000"/>
            <a:headEnd/>
            <a:tailEnd/>
          </a:ln>
          <a:effectLst/>
        </p:spPr>
        <p:txBody>
          <a:bodyPr>
            <a:spAutoFit/>
          </a:bodyPr>
          <a:lstStyle/>
          <a:p>
            <a:pPr algn="ctr">
              <a:spcBef>
                <a:spcPct val="50000"/>
              </a:spcBef>
            </a:pPr>
            <a:fld id="{F5F9BA45-5A4A-4015-9DF2-7D46F2DEE6F0}" type="slidenum">
              <a:rPr lang="en-US" sz="1200"/>
              <a:pPr algn="ctr">
                <a:spcBef>
                  <a:spcPct val="50000"/>
                </a:spcBef>
              </a:pPr>
              <a:t>‹#›</a:t>
            </a:fld>
            <a:endParaRPr lang="en-US" sz="1200" dirty="0"/>
          </a:p>
        </p:txBody>
      </p:sp>
    </p:spTree>
    <p:extLst>
      <p:ext uri="{BB962C8B-B14F-4D97-AF65-F5344CB8AC3E}">
        <p14:creationId xmlns:p14="http://schemas.microsoft.com/office/powerpoint/2010/main" val="334007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16" userDrawn="1">
          <p15:clr>
            <a:srgbClr val="5ACBF0"/>
          </p15:clr>
        </p15:guide>
        <p15:guide id="2" pos="17295" userDrawn="1">
          <p15:clr>
            <a:srgbClr val="5ACBF0"/>
          </p15:clr>
        </p15:guide>
        <p15:guide id="3" pos="224"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p:nvSpPr>
        <p:spPr>
          <a:xfrm>
            <a:off x="66675" y="38099"/>
            <a:ext cx="12058651"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Picture 6"/>
          <p:cNvPicPr>
            <a:picLocks noChangeAspect="1"/>
          </p:cNvPicPr>
          <p:nvPr/>
        </p:nvPicPr>
        <p:blipFill>
          <a:blip r:embed="rId4"/>
          <a:srcRect/>
          <a:stretch>
            <a:fillRect/>
          </a:stretch>
        </p:blipFill>
        <p:spPr bwMode="auto">
          <a:xfrm>
            <a:off x="6079067" y="3416311"/>
            <a:ext cx="25400" cy="3175"/>
          </a:xfrm>
          <a:prstGeom prst="rect">
            <a:avLst/>
          </a:prstGeom>
          <a:noFill/>
          <a:ln w="9525">
            <a:noFill/>
            <a:miter lim="800000"/>
            <a:headEnd/>
            <a:tailEnd/>
          </a:ln>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752" y="256443"/>
            <a:ext cx="496209" cy="653036"/>
          </a:xfrm>
          <a:prstGeom prst="rect">
            <a:avLst/>
          </a:prstGeom>
        </p:spPr>
      </p:pic>
      <p:sp>
        <p:nvSpPr>
          <p:cNvPr id="15"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66542" y="334038"/>
            <a:ext cx="727585" cy="497851"/>
          </a:xfrm>
          <a:prstGeom prst="rect">
            <a:avLst/>
          </a:prstGeom>
        </p:spPr>
      </p:pic>
      <p:sp>
        <p:nvSpPr>
          <p:cNvPr id="19" name="Title Placeholder 1"/>
          <p:cNvSpPr>
            <a:spLocks noGrp="1"/>
          </p:cNvSpPr>
          <p:nvPr>
            <p:ph type="title"/>
          </p:nvPr>
        </p:nvSpPr>
        <p:spPr bwMode="auto">
          <a:xfrm>
            <a:off x="954860" y="128983"/>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9/30/2020</a:t>
            </a:fld>
            <a:endParaRPr lang="en-US" dirty="0"/>
          </a:p>
        </p:txBody>
      </p:sp>
      <p:grpSp>
        <p:nvGrpSpPr>
          <p:cNvPr id="11" name="Group 10"/>
          <p:cNvGrpSpPr/>
          <p:nvPr/>
        </p:nvGrpSpPr>
        <p:grpSpPr>
          <a:xfrm>
            <a:off x="10463310" y="261198"/>
            <a:ext cx="658759" cy="658758"/>
            <a:chOff x="2286000" y="76200"/>
            <a:chExt cx="6515100" cy="6515100"/>
          </a:xfrm>
        </p:grpSpPr>
        <p:pic>
          <p:nvPicPr>
            <p:cNvPr id="13" name="Picture 2" descr="X:\10 Resources &amp; References\Photos &amp; Images\HDC LOGO\Current Logo\HDClogo12inches.jpg"/>
            <p:cNvPicPr>
              <a:picLocks noChangeAspect="1" noChangeArrowheads="1"/>
            </p:cNvPicPr>
            <p:nvPr/>
          </p:nvPicPr>
          <p:blipFill>
            <a:blip r:embed="rId7" cstate="email"/>
            <a:srcRect/>
            <a:stretch>
              <a:fillRect/>
            </a:stretch>
          </p:blipFill>
          <p:spPr bwMode="auto">
            <a:xfrm>
              <a:off x="2286000" y="76200"/>
              <a:ext cx="6515100" cy="6515100"/>
            </a:xfrm>
            <a:prstGeom prst="ellipse">
              <a:avLst/>
            </a:prstGeom>
            <a:noFill/>
          </p:spPr>
        </p:pic>
        <p:pic>
          <p:nvPicPr>
            <p:cNvPr id="17" name="Picture 2" descr="X:\10 Resources &amp; References\Photos &amp; Images\HDC LOGO\Current Logo\HDClogo12inches.jpg"/>
            <p:cNvPicPr>
              <a:picLocks noChangeAspect="1" noChangeArrowheads="1"/>
            </p:cNvPicPr>
            <p:nvPr/>
          </p:nvPicPr>
          <p:blipFill>
            <a:blip r:embed="rId8"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2651521740"/>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16" userDrawn="1">
          <p15:clr>
            <a:srgbClr val="5ACBF0"/>
          </p15:clr>
        </p15:guide>
        <p15:guide id="2" pos="17295" userDrawn="1">
          <p15:clr>
            <a:srgbClr val="5ACBF0"/>
          </p15:clr>
        </p15:guide>
        <p15:guide id="3" pos="224"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1"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pic>
        <p:nvPicPr>
          <p:cNvPr id="5" name="Picture 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85752" y="256443"/>
            <a:ext cx="496209" cy="653036"/>
          </a:xfrm>
          <a:prstGeom prst="rect">
            <a:avLst/>
          </a:prstGeom>
        </p:spPr>
      </p:pic>
      <p:sp>
        <p:nvSpPr>
          <p:cNvPr id="4099" name="Title Placeholder 1"/>
          <p:cNvSpPr>
            <a:spLocks noGrp="1"/>
          </p:cNvSpPr>
          <p:nvPr>
            <p:ph type="title"/>
          </p:nvPr>
        </p:nvSpPr>
        <p:spPr bwMode="auto">
          <a:xfrm>
            <a:off x="954860" y="128983"/>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28"/>
          <a:srcRect/>
          <a:stretch>
            <a:fillRect/>
          </a:stretch>
        </p:blipFill>
        <p:spPr bwMode="auto">
          <a:xfrm>
            <a:off x="6079067" y="3416311"/>
            <a:ext cx="25400" cy="3175"/>
          </a:xfrm>
          <a:prstGeom prst="rect">
            <a:avLst/>
          </a:prstGeom>
          <a:noFill/>
          <a:ln w="9525">
            <a:noFill/>
            <a:miter lim="800000"/>
            <a:headEnd/>
            <a:tailEnd/>
          </a:ln>
        </p:spPr>
      </p:pic>
      <p:sp>
        <p:nvSpPr>
          <p:cNvPr id="12" name="Text Box 14"/>
          <p:cNvSpPr txBox="1">
            <a:spLocks noChangeArrowheads="1"/>
          </p:cNvSpPr>
          <p:nvPr/>
        </p:nvSpPr>
        <p:spPr bwMode="auto">
          <a:xfrm>
            <a:off x="11312850"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3" name="Picture 2"/>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478720" y="341654"/>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9/30/2020</a:t>
            </a:fld>
            <a:endParaRPr lang="en-US" dirty="0"/>
          </a:p>
        </p:txBody>
      </p:sp>
      <p:grpSp>
        <p:nvGrpSpPr>
          <p:cNvPr id="13" name="Group 12"/>
          <p:cNvGrpSpPr/>
          <p:nvPr/>
        </p:nvGrpSpPr>
        <p:grpSpPr>
          <a:xfrm>
            <a:off x="11223639" y="261198"/>
            <a:ext cx="658759" cy="658758"/>
            <a:chOff x="2286000" y="76200"/>
            <a:chExt cx="6515100" cy="6515100"/>
          </a:xfrm>
        </p:grpSpPr>
        <p:pic>
          <p:nvPicPr>
            <p:cNvPr id="14" name="Picture 2" descr="X:\10 Resources &amp; References\Photos &amp; Images\HDC LOGO\Current Logo\HDClogo12inches.jpg"/>
            <p:cNvPicPr>
              <a:picLocks noChangeAspect="1" noChangeArrowheads="1"/>
            </p:cNvPicPr>
            <p:nvPr/>
          </p:nvPicPr>
          <p:blipFill>
            <a:blip r:embed="rId30" cstate="email"/>
            <a:srcRect/>
            <a:stretch>
              <a:fillRect/>
            </a:stretch>
          </p:blipFill>
          <p:spPr bwMode="auto">
            <a:xfrm>
              <a:off x="2286000" y="76200"/>
              <a:ext cx="6515100" cy="6515100"/>
            </a:xfrm>
            <a:prstGeom prst="ellipse">
              <a:avLst/>
            </a:prstGeom>
            <a:noFill/>
          </p:spPr>
        </p:pic>
        <p:pic>
          <p:nvPicPr>
            <p:cNvPr id="15" name="Picture 2" descr="X:\10 Resources &amp; References\Photos &amp; Images\HDC LOGO\Current Logo\HDClogo12inches.jpg"/>
            <p:cNvPicPr>
              <a:picLocks noChangeAspect="1" noChangeArrowheads="1"/>
            </p:cNvPicPr>
            <p:nvPr/>
          </p:nvPicPr>
          <p:blipFill>
            <a:blip r:embed="rId31" cstate="email"/>
            <a:srcRect/>
            <a:stretch>
              <a:fillRect/>
            </a:stretch>
          </p:blipFill>
          <p:spPr bwMode="auto">
            <a:xfrm>
              <a:off x="2438400" y="4343400"/>
              <a:ext cx="3048000" cy="1752600"/>
            </a:xfrm>
            <a:prstGeom prst="rect">
              <a:avLst/>
            </a:prstGeom>
            <a:noFill/>
          </p:spPr>
        </p:pic>
      </p:grpSp>
      <p:sp>
        <p:nvSpPr>
          <p:cNvPr id="16" name="Text Box 14"/>
          <p:cNvSpPr txBox="1">
            <a:spLocks noChangeArrowheads="1"/>
          </p:cNvSpPr>
          <p:nvPr userDrawn="1"/>
        </p:nvSpPr>
        <p:spPr bwMode="auto">
          <a:xfrm>
            <a:off x="552451" y="6423025"/>
            <a:ext cx="3475567" cy="215444"/>
          </a:xfrm>
          <a:prstGeom prst="rect">
            <a:avLst/>
          </a:prstGeom>
          <a:noFill/>
          <a:ln w="9525">
            <a:noFill/>
            <a:miter lim="800000"/>
            <a:headEnd/>
            <a:tailEnd/>
          </a:ln>
          <a:effectLst/>
        </p:spPr>
        <p:txBody>
          <a:bodyPr lIns="0" tIns="0" rIns="0" bIns="0">
            <a:spAutoFit/>
          </a:bodyPr>
          <a:lstStyle/>
          <a:p>
            <a:r>
              <a:rPr lang="en-US" sz="1400" b="1" dirty="0"/>
              <a:t>PORTLAND DISTRICT</a:t>
            </a:r>
            <a:endParaRPr lang="en-US" sz="1400" b="1" baseline="-25000" dirty="0"/>
          </a:p>
        </p:txBody>
      </p:sp>
      <p:sp>
        <p:nvSpPr>
          <p:cNvPr id="17" name="Text Box 15"/>
          <p:cNvSpPr txBox="1">
            <a:spLocks noChangeArrowheads="1"/>
          </p:cNvSpPr>
          <p:nvPr userDrawn="1"/>
        </p:nvSpPr>
        <p:spPr bwMode="auto">
          <a:xfrm>
            <a:off x="5080000" y="6364289"/>
            <a:ext cx="1727200" cy="274637"/>
          </a:xfrm>
          <a:prstGeom prst="rect">
            <a:avLst/>
          </a:prstGeom>
          <a:noFill/>
          <a:ln w="9525">
            <a:noFill/>
            <a:miter lim="800000"/>
            <a:headEnd/>
            <a:tailEnd/>
          </a:ln>
          <a:effectLst/>
        </p:spPr>
        <p:txBody>
          <a:bodyPr>
            <a:spAutoFit/>
          </a:bodyPr>
          <a:lstStyle/>
          <a:p>
            <a:pPr algn="ctr">
              <a:spcBef>
                <a:spcPct val="50000"/>
              </a:spcBef>
            </a:pPr>
            <a:fld id="{F5F9BA45-5A4A-4015-9DF2-7D46F2DEE6F0}" type="slidenum">
              <a:rPr lang="en-US" sz="1200"/>
              <a:pPr algn="ctr">
                <a:spcBef>
                  <a:spcPct val="50000"/>
                </a:spcBef>
              </a:pPr>
              <a:t>‹#›</a:t>
            </a:fld>
            <a:endParaRPr lang="en-US" sz="1200" dirty="0"/>
          </a:p>
        </p:txBody>
      </p:sp>
    </p:spTree>
    <p:extLst>
      <p:ext uri="{BB962C8B-B14F-4D97-AF65-F5344CB8AC3E}">
        <p14:creationId xmlns:p14="http://schemas.microsoft.com/office/powerpoint/2010/main" val="15590892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Lst>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16" userDrawn="1">
          <p15:clr>
            <a:srgbClr val="5ACBF0"/>
          </p15:clr>
        </p15:guide>
        <p15:guide id="2" pos="17295" userDrawn="1">
          <p15:clr>
            <a:srgbClr val="5ACBF0"/>
          </p15:clr>
        </p15:guide>
        <p15:guide id="3" pos="224"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p:nvSpPr>
        <p:spPr>
          <a:xfrm>
            <a:off x="66675" y="38099"/>
            <a:ext cx="12058651"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Picture 6"/>
          <p:cNvPicPr>
            <a:picLocks noChangeAspect="1"/>
          </p:cNvPicPr>
          <p:nvPr/>
        </p:nvPicPr>
        <p:blipFill>
          <a:blip r:embed="rId4"/>
          <a:srcRect/>
          <a:stretch>
            <a:fillRect/>
          </a:stretch>
        </p:blipFill>
        <p:spPr bwMode="auto">
          <a:xfrm>
            <a:off x="6079067" y="3416311"/>
            <a:ext cx="25400" cy="3175"/>
          </a:xfrm>
          <a:prstGeom prst="rect">
            <a:avLst/>
          </a:prstGeom>
          <a:noFill/>
          <a:ln w="9525">
            <a:noFill/>
            <a:miter lim="800000"/>
            <a:headEnd/>
            <a:tailEnd/>
          </a:ln>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752" y="256443"/>
            <a:ext cx="496209" cy="653036"/>
          </a:xfrm>
          <a:prstGeom prst="rect">
            <a:avLst/>
          </a:prstGeom>
        </p:spPr>
      </p:pic>
      <p:sp>
        <p:nvSpPr>
          <p:cNvPr id="15" name="Text Box 14"/>
          <p:cNvSpPr txBox="1">
            <a:spLocks noChangeArrowheads="1"/>
          </p:cNvSpPr>
          <p:nvPr/>
        </p:nvSpPr>
        <p:spPr bwMode="auto">
          <a:xfrm>
            <a:off x="11153775" y="143167"/>
            <a:ext cx="771525"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66542" y="334038"/>
            <a:ext cx="727585" cy="497851"/>
          </a:xfrm>
          <a:prstGeom prst="rect">
            <a:avLst/>
          </a:prstGeom>
        </p:spPr>
      </p:pic>
      <p:sp>
        <p:nvSpPr>
          <p:cNvPr id="19" name="Title Placeholder 1"/>
          <p:cNvSpPr>
            <a:spLocks noGrp="1"/>
          </p:cNvSpPr>
          <p:nvPr>
            <p:ph type="title"/>
          </p:nvPr>
        </p:nvSpPr>
        <p:spPr bwMode="auto">
          <a:xfrm>
            <a:off x="954860" y="128983"/>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9/30/2020</a:t>
            </a:fld>
            <a:endParaRPr lang="en-US" dirty="0"/>
          </a:p>
        </p:txBody>
      </p:sp>
      <p:grpSp>
        <p:nvGrpSpPr>
          <p:cNvPr id="11" name="Group 10"/>
          <p:cNvGrpSpPr/>
          <p:nvPr/>
        </p:nvGrpSpPr>
        <p:grpSpPr>
          <a:xfrm>
            <a:off x="10463310" y="261198"/>
            <a:ext cx="658759" cy="658758"/>
            <a:chOff x="2286000" y="76200"/>
            <a:chExt cx="6515100" cy="6515100"/>
          </a:xfrm>
        </p:grpSpPr>
        <p:pic>
          <p:nvPicPr>
            <p:cNvPr id="13" name="Picture 2" descr="X:\10 Resources &amp; References\Photos &amp; Images\HDC LOGO\Current Logo\HDClogo12inches.jpg"/>
            <p:cNvPicPr>
              <a:picLocks noChangeAspect="1" noChangeArrowheads="1"/>
            </p:cNvPicPr>
            <p:nvPr/>
          </p:nvPicPr>
          <p:blipFill>
            <a:blip r:embed="rId7" cstate="email"/>
            <a:srcRect/>
            <a:stretch>
              <a:fillRect/>
            </a:stretch>
          </p:blipFill>
          <p:spPr bwMode="auto">
            <a:xfrm>
              <a:off x="2286000" y="76200"/>
              <a:ext cx="6515100" cy="6515100"/>
            </a:xfrm>
            <a:prstGeom prst="ellipse">
              <a:avLst/>
            </a:prstGeom>
            <a:noFill/>
          </p:spPr>
        </p:pic>
        <p:pic>
          <p:nvPicPr>
            <p:cNvPr id="17" name="Picture 2" descr="X:\10 Resources &amp; References\Photos &amp; Images\HDC LOGO\Current Logo\HDClogo12inches.jpg"/>
            <p:cNvPicPr>
              <a:picLocks noChangeAspect="1" noChangeArrowheads="1"/>
            </p:cNvPicPr>
            <p:nvPr/>
          </p:nvPicPr>
          <p:blipFill>
            <a:blip r:embed="rId8" cstate="email"/>
            <a:srcRect/>
            <a:stretch>
              <a:fillRect/>
            </a:stretch>
          </p:blipFill>
          <p:spPr bwMode="auto">
            <a:xfrm>
              <a:off x="2438400" y="4343400"/>
              <a:ext cx="3048000" cy="1752600"/>
            </a:xfrm>
            <a:prstGeom prst="rect">
              <a:avLst/>
            </a:prstGeom>
            <a:noFill/>
          </p:spPr>
        </p:pic>
      </p:grpSp>
    </p:spTree>
    <p:extLst>
      <p:ext uri="{BB962C8B-B14F-4D97-AF65-F5344CB8AC3E}">
        <p14:creationId xmlns:p14="http://schemas.microsoft.com/office/powerpoint/2010/main" val="838952966"/>
      </p:ext>
    </p:extLst>
  </p:cSld>
  <p:clrMap bg1="lt1" tx1="dk1" bg2="lt2" tx2="dk2" accent1="accent1" accent2="accent2" accent3="accent3" accent4="accent4" accent5="accent5" accent6="accent6" hlink="hlink" folHlink="folHlink"/>
  <p:sldLayoutIdLst>
    <p:sldLayoutId id="2147483728" r:id="rId1"/>
    <p:sldLayoutId id="2147483729" r:id="rId2"/>
  </p:sldLayoutIdLst>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16" userDrawn="1">
          <p15:clr>
            <a:srgbClr val="5ACBF0"/>
          </p15:clr>
        </p15:guide>
        <p15:guide id="2" pos="17295" userDrawn="1">
          <p15:clr>
            <a:srgbClr val="5ACBF0"/>
          </p15:clr>
        </p15:guide>
        <p15:guide id="3" pos="224"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17" Type="http://schemas.openxmlformats.org/officeDocument/2006/relationships/image" Target="../media/image74.png"/><Relationship Id="rId21" Type="http://schemas.openxmlformats.org/officeDocument/2006/relationships/image" Target="../media/image26.png"/><Relationship Id="rId42" Type="http://schemas.openxmlformats.org/officeDocument/2006/relationships/customXml" Target="../ink/ink21.xml"/><Relationship Id="rId63" Type="http://schemas.openxmlformats.org/officeDocument/2006/relationships/image" Target="../media/image47.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95.png"/><Relationship Id="rId170" Type="http://schemas.openxmlformats.org/officeDocument/2006/relationships/customXml" Target="../ink/ink85.xml"/><Relationship Id="rId191" Type="http://schemas.openxmlformats.org/officeDocument/2006/relationships/image" Target="../media/image111.png"/><Relationship Id="rId205" Type="http://schemas.openxmlformats.org/officeDocument/2006/relationships/image" Target="../media/image118.png"/><Relationship Id="rId226" Type="http://schemas.openxmlformats.org/officeDocument/2006/relationships/customXml" Target="../ink/ink113.xml"/><Relationship Id="rId107" Type="http://schemas.openxmlformats.org/officeDocument/2006/relationships/image" Target="../media/image69.png"/><Relationship Id="rId11" Type="http://schemas.openxmlformats.org/officeDocument/2006/relationships/image" Target="../media/image21.png"/><Relationship Id="rId32" Type="http://schemas.openxmlformats.org/officeDocument/2006/relationships/customXml" Target="../ink/ink16.xml"/><Relationship Id="rId53" Type="http://schemas.openxmlformats.org/officeDocument/2006/relationships/image" Target="../media/image42.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90.png"/><Relationship Id="rId5" Type="http://schemas.openxmlformats.org/officeDocument/2006/relationships/image" Target="../media/image18.png"/><Relationship Id="rId95" Type="http://schemas.openxmlformats.org/officeDocument/2006/relationships/image" Target="../media/image63.png"/><Relationship Id="rId160" Type="http://schemas.openxmlformats.org/officeDocument/2006/relationships/customXml" Target="../ink/ink80.xml"/><Relationship Id="rId181" Type="http://schemas.openxmlformats.org/officeDocument/2006/relationships/image" Target="../media/image106.png"/><Relationship Id="rId216" Type="http://schemas.openxmlformats.org/officeDocument/2006/relationships/customXml" Target="../ink/ink108.xml"/><Relationship Id="rId237" Type="http://schemas.openxmlformats.org/officeDocument/2006/relationships/image" Target="../media/image134.png"/><Relationship Id="rId22" Type="http://schemas.openxmlformats.org/officeDocument/2006/relationships/customXml" Target="../ink/ink11.xml"/><Relationship Id="rId43" Type="http://schemas.openxmlformats.org/officeDocument/2006/relationships/image" Target="../media/image37.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85.png"/><Relationship Id="rId85" Type="http://schemas.openxmlformats.org/officeDocument/2006/relationships/image" Target="../media/image58.png"/><Relationship Id="rId150" Type="http://schemas.openxmlformats.org/officeDocument/2006/relationships/customXml" Target="../ink/ink75.xml"/><Relationship Id="rId171" Type="http://schemas.openxmlformats.org/officeDocument/2006/relationships/image" Target="../media/image101.png"/><Relationship Id="rId192" Type="http://schemas.openxmlformats.org/officeDocument/2006/relationships/customXml" Target="../ink/ink96.xml"/><Relationship Id="rId206" Type="http://schemas.openxmlformats.org/officeDocument/2006/relationships/customXml" Target="../ink/ink103.xml"/><Relationship Id="rId227" Type="http://schemas.openxmlformats.org/officeDocument/2006/relationships/image" Target="../media/image129.png"/><Relationship Id="rId12" Type="http://schemas.openxmlformats.org/officeDocument/2006/relationships/customXml" Target="../ink/ink6.xml"/><Relationship Id="rId33" Type="http://schemas.openxmlformats.org/officeDocument/2006/relationships/image" Target="../media/image32.png"/><Relationship Id="rId108" Type="http://schemas.openxmlformats.org/officeDocument/2006/relationships/customXml" Target="../ink/ink54.xml"/><Relationship Id="rId129" Type="http://schemas.openxmlformats.org/officeDocument/2006/relationships/image" Target="../media/image80.png"/><Relationship Id="rId54" Type="http://schemas.openxmlformats.org/officeDocument/2006/relationships/customXml" Target="../ink/ink27.xml"/><Relationship Id="rId75" Type="http://schemas.openxmlformats.org/officeDocument/2006/relationships/image" Target="../media/image53.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96.png"/><Relationship Id="rId182" Type="http://schemas.openxmlformats.org/officeDocument/2006/relationships/customXml" Target="../ink/ink91.xml"/><Relationship Id="rId217" Type="http://schemas.openxmlformats.org/officeDocument/2006/relationships/image" Target="../media/image124.png"/><Relationship Id="rId6" Type="http://schemas.openxmlformats.org/officeDocument/2006/relationships/customXml" Target="../ink/ink3.xml"/><Relationship Id="rId23" Type="http://schemas.openxmlformats.org/officeDocument/2006/relationships/image" Target="../media/image27.png"/><Relationship Id="rId119" Type="http://schemas.openxmlformats.org/officeDocument/2006/relationships/image" Target="../media/image75.png"/><Relationship Id="rId44" Type="http://schemas.openxmlformats.org/officeDocument/2006/relationships/customXml" Target="../ink/ink22.xml"/><Relationship Id="rId65" Type="http://schemas.openxmlformats.org/officeDocument/2006/relationships/image" Target="../media/image48.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91.png"/><Relationship Id="rId172" Type="http://schemas.openxmlformats.org/officeDocument/2006/relationships/customXml" Target="../ink/ink86.xml"/><Relationship Id="rId193" Type="http://schemas.openxmlformats.org/officeDocument/2006/relationships/image" Target="../media/image112.png"/><Relationship Id="rId207" Type="http://schemas.openxmlformats.org/officeDocument/2006/relationships/image" Target="../media/image119.png"/><Relationship Id="rId228" Type="http://schemas.openxmlformats.org/officeDocument/2006/relationships/customXml" Target="../ink/ink114.xml"/><Relationship Id="rId13" Type="http://schemas.openxmlformats.org/officeDocument/2006/relationships/image" Target="../media/image22.png"/><Relationship Id="rId109" Type="http://schemas.openxmlformats.org/officeDocument/2006/relationships/image" Target="../media/image70.png"/><Relationship Id="rId34" Type="http://schemas.openxmlformats.org/officeDocument/2006/relationships/customXml" Target="../ink/ink17.xml"/><Relationship Id="rId55" Type="http://schemas.openxmlformats.org/officeDocument/2006/relationships/image" Target="../media/image43.png"/><Relationship Id="rId76" Type="http://schemas.openxmlformats.org/officeDocument/2006/relationships/customXml" Target="../ink/ink38.xml"/><Relationship Id="rId97" Type="http://schemas.openxmlformats.org/officeDocument/2006/relationships/image" Target="../media/image64.png"/><Relationship Id="rId120" Type="http://schemas.openxmlformats.org/officeDocument/2006/relationships/customXml" Target="../ink/ink60.xml"/><Relationship Id="rId141" Type="http://schemas.openxmlformats.org/officeDocument/2006/relationships/image" Target="../media/image86.png"/><Relationship Id="rId7" Type="http://schemas.openxmlformats.org/officeDocument/2006/relationships/image" Target="../media/image19.png"/><Relationship Id="rId162" Type="http://schemas.openxmlformats.org/officeDocument/2006/relationships/customXml" Target="../ink/ink81.xml"/><Relationship Id="rId183" Type="http://schemas.openxmlformats.org/officeDocument/2006/relationships/image" Target="../media/image107.png"/><Relationship Id="rId218" Type="http://schemas.openxmlformats.org/officeDocument/2006/relationships/customXml" Target="../ink/ink109.xml"/><Relationship Id="rId24" Type="http://schemas.openxmlformats.org/officeDocument/2006/relationships/customXml" Target="../ink/ink12.xml"/><Relationship Id="rId45" Type="http://schemas.openxmlformats.org/officeDocument/2006/relationships/image" Target="../media/image38.png"/><Relationship Id="rId66" Type="http://schemas.openxmlformats.org/officeDocument/2006/relationships/customXml" Target="../ink/ink33.xml"/><Relationship Id="rId87" Type="http://schemas.openxmlformats.org/officeDocument/2006/relationships/image" Target="../media/image59.png"/><Relationship Id="rId110" Type="http://schemas.openxmlformats.org/officeDocument/2006/relationships/customXml" Target="../ink/ink55.xml"/><Relationship Id="rId131" Type="http://schemas.openxmlformats.org/officeDocument/2006/relationships/image" Target="../media/image81.png"/><Relationship Id="rId152" Type="http://schemas.openxmlformats.org/officeDocument/2006/relationships/customXml" Target="../ink/ink76.xml"/><Relationship Id="rId173" Type="http://schemas.openxmlformats.org/officeDocument/2006/relationships/image" Target="../media/image102.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30.png"/><Relationship Id="rId14" Type="http://schemas.openxmlformats.org/officeDocument/2006/relationships/customXml" Target="../ink/ink7.xml"/><Relationship Id="rId35" Type="http://schemas.openxmlformats.org/officeDocument/2006/relationships/image" Target="../media/image33.png"/><Relationship Id="rId56" Type="http://schemas.openxmlformats.org/officeDocument/2006/relationships/customXml" Target="../ink/ink28.xml"/><Relationship Id="rId77" Type="http://schemas.openxmlformats.org/officeDocument/2006/relationships/image" Target="../media/image54.png"/><Relationship Id="rId100" Type="http://schemas.openxmlformats.org/officeDocument/2006/relationships/customXml" Target="../ink/ink50.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76.png"/><Relationship Id="rId142" Type="http://schemas.openxmlformats.org/officeDocument/2006/relationships/customXml" Target="../ink/ink71.xml"/><Relationship Id="rId163" Type="http://schemas.openxmlformats.org/officeDocument/2006/relationships/image" Target="../media/image97.png"/><Relationship Id="rId184" Type="http://schemas.openxmlformats.org/officeDocument/2006/relationships/customXml" Target="../ink/ink92.xml"/><Relationship Id="rId219" Type="http://schemas.openxmlformats.org/officeDocument/2006/relationships/image" Target="../media/image125.png"/><Relationship Id="rId230" Type="http://schemas.openxmlformats.org/officeDocument/2006/relationships/customXml" Target="../ink/ink115.xml"/><Relationship Id="rId25" Type="http://schemas.openxmlformats.org/officeDocument/2006/relationships/image" Target="../media/image28.png"/><Relationship Id="rId46" Type="http://schemas.openxmlformats.org/officeDocument/2006/relationships/customXml" Target="../ink/ink23.xml"/><Relationship Id="rId67" Type="http://schemas.openxmlformats.org/officeDocument/2006/relationships/image" Target="../media/image49.png"/><Relationship Id="rId88" Type="http://schemas.openxmlformats.org/officeDocument/2006/relationships/customXml" Target="../ink/ink44.xml"/><Relationship Id="rId111" Type="http://schemas.openxmlformats.org/officeDocument/2006/relationships/image" Target="../media/image71.png"/><Relationship Id="rId132" Type="http://schemas.openxmlformats.org/officeDocument/2006/relationships/customXml" Target="../ink/ink66.xml"/><Relationship Id="rId153" Type="http://schemas.openxmlformats.org/officeDocument/2006/relationships/image" Target="../media/image92.png"/><Relationship Id="rId174" Type="http://schemas.openxmlformats.org/officeDocument/2006/relationships/customXml" Target="../ink/ink87.xml"/><Relationship Id="rId195" Type="http://schemas.openxmlformats.org/officeDocument/2006/relationships/image" Target="../media/image113.png"/><Relationship Id="rId209" Type="http://schemas.openxmlformats.org/officeDocument/2006/relationships/image" Target="../media/image120.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customXml" Target="../ink/ink110.xml"/><Relationship Id="rId225" Type="http://schemas.openxmlformats.org/officeDocument/2006/relationships/image" Target="../media/image128.png"/><Relationship Id="rId15" Type="http://schemas.openxmlformats.org/officeDocument/2006/relationships/image" Target="../media/image23.png"/><Relationship Id="rId36" Type="http://schemas.openxmlformats.org/officeDocument/2006/relationships/customXml" Target="../ink/ink18.xml"/><Relationship Id="rId57" Type="http://schemas.openxmlformats.org/officeDocument/2006/relationships/image" Target="../media/image44.png"/><Relationship Id="rId106" Type="http://schemas.openxmlformats.org/officeDocument/2006/relationships/customXml" Target="../ink/ink53.xml"/><Relationship Id="rId127" Type="http://schemas.openxmlformats.org/officeDocument/2006/relationships/image" Target="../media/image79.png"/><Relationship Id="rId10" Type="http://schemas.openxmlformats.org/officeDocument/2006/relationships/customXml" Target="../ink/ink5.xml"/><Relationship Id="rId31" Type="http://schemas.openxmlformats.org/officeDocument/2006/relationships/image" Target="../media/image31.png"/><Relationship Id="rId52" Type="http://schemas.openxmlformats.org/officeDocument/2006/relationships/customXml" Target="../ink/ink26.xml"/><Relationship Id="rId73" Type="http://schemas.openxmlformats.org/officeDocument/2006/relationships/image" Target="../media/image52.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65.png"/><Relationship Id="rId101" Type="http://schemas.openxmlformats.org/officeDocument/2006/relationships/image" Target="../media/image66.png"/><Relationship Id="rId122" Type="http://schemas.openxmlformats.org/officeDocument/2006/relationships/customXml" Target="../ink/ink61.xml"/><Relationship Id="rId143" Type="http://schemas.openxmlformats.org/officeDocument/2006/relationships/image" Target="../media/image87.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100.png"/><Relationship Id="rId185" Type="http://schemas.openxmlformats.org/officeDocument/2006/relationships/image" Target="../media/image108.png"/><Relationship Id="rId4" Type="http://schemas.openxmlformats.org/officeDocument/2006/relationships/customXml" Target="../ink/ink2.xml"/><Relationship Id="rId9" Type="http://schemas.openxmlformats.org/officeDocument/2006/relationships/image" Target="../media/image20.png"/><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image" Target="../media/image123.png"/><Relationship Id="rId236" Type="http://schemas.openxmlformats.org/officeDocument/2006/relationships/customXml" Target="../ink/ink118.xml"/><Relationship Id="rId26" Type="http://schemas.openxmlformats.org/officeDocument/2006/relationships/customXml" Target="../ink/ink13.xml"/><Relationship Id="rId231" Type="http://schemas.openxmlformats.org/officeDocument/2006/relationships/image" Target="../media/image131.png"/><Relationship Id="rId47" Type="http://schemas.openxmlformats.org/officeDocument/2006/relationships/image" Target="../media/image39.png"/><Relationship Id="rId68" Type="http://schemas.openxmlformats.org/officeDocument/2006/relationships/customXml" Target="../ink/ink34.xml"/><Relationship Id="rId89" Type="http://schemas.openxmlformats.org/officeDocument/2006/relationships/image" Target="../media/image60.png"/><Relationship Id="rId112" Type="http://schemas.openxmlformats.org/officeDocument/2006/relationships/customXml" Target="../ink/ink56.xml"/><Relationship Id="rId133" Type="http://schemas.openxmlformats.org/officeDocument/2006/relationships/image" Target="../media/image82.png"/><Relationship Id="rId154" Type="http://schemas.openxmlformats.org/officeDocument/2006/relationships/customXml" Target="../ink/ink77.xml"/><Relationship Id="rId175" Type="http://schemas.openxmlformats.org/officeDocument/2006/relationships/image" Target="../media/image103.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26.png"/><Relationship Id="rId37" Type="http://schemas.openxmlformats.org/officeDocument/2006/relationships/image" Target="../media/image34.png"/><Relationship Id="rId58" Type="http://schemas.openxmlformats.org/officeDocument/2006/relationships/customXml" Target="../ink/ink29.xml"/><Relationship Id="rId79" Type="http://schemas.openxmlformats.org/officeDocument/2006/relationships/image" Target="../media/image55.png"/><Relationship Id="rId102" Type="http://schemas.openxmlformats.org/officeDocument/2006/relationships/customXml" Target="../ink/ink51.xml"/><Relationship Id="rId123" Type="http://schemas.openxmlformats.org/officeDocument/2006/relationships/image" Target="../media/image77.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98.png"/><Relationship Id="rId186" Type="http://schemas.openxmlformats.org/officeDocument/2006/relationships/customXml" Target="../ink/ink93.xml"/><Relationship Id="rId211" Type="http://schemas.openxmlformats.org/officeDocument/2006/relationships/image" Target="../media/image121.png"/><Relationship Id="rId232" Type="http://schemas.openxmlformats.org/officeDocument/2006/relationships/customXml" Target="../ink/ink116.xml"/><Relationship Id="rId27" Type="http://schemas.openxmlformats.org/officeDocument/2006/relationships/image" Target="../media/image29.png"/><Relationship Id="rId48" Type="http://schemas.openxmlformats.org/officeDocument/2006/relationships/customXml" Target="../ink/ink24.xml"/><Relationship Id="rId69" Type="http://schemas.openxmlformats.org/officeDocument/2006/relationships/image" Target="../media/image50.png"/><Relationship Id="rId113" Type="http://schemas.openxmlformats.org/officeDocument/2006/relationships/image" Target="../media/image72.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93.png"/><Relationship Id="rId176" Type="http://schemas.openxmlformats.org/officeDocument/2006/relationships/customXml" Target="../ink/ink88.xml"/><Relationship Id="rId197" Type="http://schemas.openxmlformats.org/officeDocument/2006/relationships/image" Target="../media/image114.png"/><Relationship Id="rId201" Type="http://schemas.openxmlformats.org/officeDocument/2006/relationships/image" Target="../media/image116.png"/><Relationship Id="rId222" Type="http://schemas.openxmlformats.org/officeDocument/2006/relationships/customXml" Target="../ink/ink111.xml"/><Relationship Id="rId17" Type="http://schemas.openxmlformats.org/officeDocument/2006/relationships/image" Target="../media/image24.png"/><Relationship Id="rId38" Type="http://schemas.openxmlformats.org/officeDocument/2006/relationships/customXml" Target="../ink/ink19.xml"/><Relationship Id="rId59" Type="http://schemas.openxmlformats.org/officeDocument/2006/relationships/image" Target="../media/image45.png"/><Relationship Id="rId103" Type="http://schemas.openxmlformats.org/officeDocument/2006/relationships/image" Target="../media/image67.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61.png"/><Relationship Id="rId145" Type="http://schemas.openxmlformats.org/officeDocument/2006/relationships/image" Target="../media/image88.png"/><Relationship Id="rId166" Type="http://schemas.openxmlformats.org/officeDocument/2006/relationships/customXml" Target="../ink/ink83.xml"/><Relationship Id="rId187" Type="http://schemas.openxmlformats.org/officeDocument/2006/relationships/image" Target="../media/image109.png"/><Relationship Id="rId1" Type="http://schemas.openxmlformats.org/officeDocument/2006/relationships/slideLayout" Target="../slideLayouts/slideLayout13.xml"/><Relationship Id="rId212" Type="http://schemas.openxmlformats.org/officeDocument/2006/relationships/customXml" Target="../ink/ink106.xml"/><Relationship Id="rId233" Type="http://schemas.openxmlformats.org/officeDocument/2006/relationships/image" Target="../media/image132.png"/><Relationship Id="rId28" Type="http://schemas.openxmlformats.org/officeDocument/2006/relationships/customXml" Target="../ink/ink14.xml"/><Relationship Id="rId49" Type="http://schemas.openxmlformats.org/officeDocument/2006/relationships/image" Target="../media/image40.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56.png"/><Relationship Id="rId135" Type="http://schemas.openxmlformats.org/officeDocument/2006/relationships/image" Target="../media/image83.png"/><Relationship Id="rId156" Type="http://schemas.openxmlformats.org/officeDocument/2006/relationships/customXml" Target="../ink/ink78.xml"/><Relationship Id="rId177" Type="http://schemas.openxmlformats.org/officeDocument/2006/relationships/image" Target="../media/image104.png"/><Relationship Id="rId198" Type="http://schemas.openxmlformats.org/officeDocument/2006/relationships/customXml" Target="../ink/ink99.xml"/><Relationship Id="rId202" Type="http://schemas.openxmlformats.org/officeDocument/2006/relationships/customXml" Target="../ink/ink101.xml"/><Relationship Id="rId223" Type="http://schemas.openxmlformats.org/officeDocument/2006/relationships/image" Target="../media/image127.png"/><Relationship Id="rId18" Type="http://schemas.openxmlformats.org/officeDocument/2006/relationships/customXml" Target="../ink/ink9.xml"/><Relationship Id="rId39" Type="http://schemas.openxmlformats.org/officeDocument/2006/relationships/image" Target="../media/image35.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78.png"/><Relationship Id="rId146" Type="http://schemas.openxmlformats.org/officeDocument/2006/relationships/customXml" Target="../ink/ink73.xml"/><Relationship Id="rId167" Type="http://schemas.openxmlformats.org/officeDocument/2006/relationships/image" Target="../media/image99.png"/><Relationship Id="rId188" Type="http://schemas.openxmlformats.org/officeDocument/2006/relationships/customXml" Target="../ink/ink94.xml"/><Relationship Id="rId71" Type="http://schemas.openxmlformats.org/officeDocument/2006/relationships/image" Target="../media/image51.png"/><Relationship Id="rId92" Type="http://schemas.openxmlformats.org/officeDocument/2006/relationships/customXml" Target="../ink/ink46.xml"/><Relationship Id="rId213" Type="http://schemas.openxmlformats.org/officeDocument/2006/relationships/image" Target="../media/image122.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30.png"/><Relationship Id="rId40" Type="http://schemas.openxmlformats.org/officeDocument/2006/relationships/customXml" Target="../ink/ink20.xml"/><Relationship Id="rId115" Type="http://schemas.openxmlformats.org/officeDocument/2006/relationships/image" Target="../media/image73.png"/><Relationship Id="rId136" Type="http://schemas.openxmlformats.org/officeDocument/2006/relationships/customXml" Target="../ink/ink68.xml"/><Relationship Id="rId157" Type="http://schemas.openxmlformats.org/officeDocument/2006/relationships/image" Target="../media/image94.png"/><Relationship Id="rId178" Type="http://schemas.openxmlformats.org/officeDocument/2006/relationships/customXml" Target="../ink/ink89.xml"/><Relationship Id="rId61" Type="http://schemas.openxmlformats.org/officeDocument/2006/relationships/image" Target="../media/image46.png"/><Relationship Id="rId82" Type="http://schemas.openxmlformats.org/officeDocument/2006/relationships/customXml" Target="../ink/ink41.xml"/><Relationship Id="rId199" Type="http://schemas.openxmlformats.org/officeDocument/2006/relationships/image" Target="../media/image115.png"/><Relationship Id="rId203" Type="http://schemas.openxmlformats.org/officeDocument/2006/relationships/image" Target="../media/image117.png"/><Relationship Id="rId19" Type="http://schemas.openxmlformats.org/officeDocument/2006/relationships/image" Target="../media/image25.png"/><Relationship Id="rId224" Type="http://schemas.openxmlformats.org/officeDocument/2006/relationships/customXml" Target="../ink/ink112.xml"/><Relationship Id="rId30" Type="http://schemas.openxmlformats.org/officeDocument/2006/relationships/customXml" Target="../ink/ink15.xml"/><Relationship Id="rId105" Type="http://schemas.openxmlformats.org/officeDocument/2006/relationships/image" Target="../media/image68.png"/><Relationship Id="rId126" Type="http://schemas.openxmlformats.org/officeDocument/2006/relationships/customXml" Target="../ink/ink63.xml"/><Relationship Id="rId147" Type="http://schemas.openxmlformats.org/officeDocument/2006/relationships/image" Target="../media/image89.png"/><Relationship Id="rId168" Type="http://schemas.openxmlformats.org/officeDocument/2006/relationships/customXml" Target="../ink/ink84.xml"/><Relationship Id="rId51" Type="http://schemas.openxmlformats.org/officeDocument/2006/relationships/image" Target="../media/image41.png"/><Relationship Id="rId72" Type="http://schemas.openxmlformats.org/officeDocument/2006/relationships/customXml" Target="../ink/ink36.xml"/><Relationship Id="rId93" Type="http://schemas.openxmlformats.org/officeDocument/2006/relationships/image" Target="../media/image62.png"/><Relationship Id="rId189" Type="http://schemas.openxmlformats.org/officeDocument/2006/relationships/image" Target="../media/image110.png"/><Relationship Id="rId3" Type="http://schemas.openxmlformats.org/officeDocument/2006/relationships/image" Target="../media/image17.png"/><Relationship Id="rId214" Type="http://schemas.openxmlformats.org/officeDocument/2006/relationships/customXml" Target="../ink/ink107.xml"/><Relationship Id="rId235" Type="http://schemas.openxmlformats.org/officeDocument/2006/relationships/image" Target="../media/image133.png"/><Relationship Id="rId116" Type="http://schemas.openxmlformats.org/officeDocument/2006/relationships/customXml" Target="../ink/ink58.xml"/><Relationship Id="rId137" Type="http://schemas.openxmlformats.org/officeDocument/2006/relationships/image" Target="../media/image84.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36.png"/><Relationship Id="rId62" Type="http://schemas.openxmlformats.org/officeDocument/2006/relationships/customXml" Target="../ink/ink31.xml"/><Relationship Id="rId83" Type="http://schemas.openxmlformats.org/officeDocument/2006/relationships/image" Target="../media/image57.png"/><Relationship Id="rId179" Type="http://schemas.openxmlformats.org/officeDocument/2006/relationships/image" Target="../media/image105.png"/></Relationships>
</file>

<file path=ppt/slides/_rels/slide11.xml.rels><?xml version="1.0" encoding="UTF-8" standalone="yes"?>
<Relationships xmlns="http://schemas.openxmlformats.org/package/2006/relationships"><Relationship Id="rId117" Type="http://schemas.openxmlformats.org/officeDocument/2006/relationships/image" Target="../media/image74.png"/><Relationship Id="rId21" Type="http://schemas.openxmlformats.org/officeDocument/2006/relationships/image" Target="../media/image26.png"/><Relationship Id="rId42" Type="http://schemas.openxmlformats.org/officeDocument/2006/relationships/customXml" Target="../ink/ink139.xml"/><Relationship Id="rId63" Type="http://schemas.openxmlformats.org/officeDocument/2006/relationships/image" Target="../media/image47.png"/><Relationship Id="rId84" Type="http://schemas.openxmlformats.org/officeDocument/2006/relationships/customXml" Target="../ink/ink160.xml"/><Relationship Id="rId138" Type="http://schemas.openxmlformats.org/officeDocument/2006/relationships/customXml" Target="../ink/ink187.xml"/><Relationship Id="rId159" Type="http://schemas.openxmlformats.org/officeDocument/2006/relationships/image" Target="../media/image144.png"/><Relationship Id="rId170" Type="http://schemas.openxmlformats.org/officeDocument/2006/relationships/customXml" Target="../ink/ink203.xml"/><Relationship Id="rId191" Type="http://schemas.openxmlformats.org/officeDocument/2006/relationships/image" Target="../media/image160.png"/><Relationship Id="rId205" Type="http://schemas.openxmlformats.org/officeDocument/2006/relationships/image" Target="../media/image167.png"/><Relationship Id="rId226" Type="http://schemas.openxmlformats.org/officeDocument/2006/relationships/customXml" Target="../ink/ink231.xml"/><Relationship Id="rId247" Type="http://schemas.openxmlformats.org/officeDocument/2006/relationships/image" Target="../media/image188.png"/><Relationship Id="rId107" Type="http://schemas.openxmlformats.org/officeDocument/2006/relationships/image" Target="../media/image69.png"/><Relationship Id="rId11" Type="http://schemas.openxmlformats.org/officeDocument/2006/relationships/image" Target="../media/image21.png"/><Relationship Id="rId32" Type="http://schemas.openxmlformats.org/officeDocument/2006/relationships/customXml" Target="../ink/ink134.xml"/><Relationship Id="rId53" Type="http://schemas.openxmlformats.org/officeDocument/2006/relationships/image" Target="../media/image42.png"/><Relationship Id="rId74" Type="http://schemas.openxmlformats.org/officeDocument/2006/relationships/customXml" Target="../ink/ink155.xml"/><Relationship Id="rId128" Type="http://schemas.openxmlformats.org/officeDocument/2006/relationships/customXml" Target="../ink/ink182.xml"/><Relationship Id="rId149" Type="http://schemas.openxmlformats.org/officeDocument/2006/relationships/image" Target="../media/image139.png"/><Relationship Id="rId5" Type="http://schemas.openxmlformats.org/officeDocument/2006/relationships/image" Target="../media/image18.png"/><Relationship Id="rId95" Type="http://schemas.openxmlformats.org/officeDocument/2006/relationships/image" Target="../media/image63.png"/><Relationship Id="rId160" Type="http://schemas.openxmlformats.org/officeDocument/2006/relationships/customXml" Target="../ink/ink198.xml"/><Relationship Id="rId181" Type="http://schemas.openxmlformats.org/officeDocument/2006/relationships/image" Target="../media/image155.png"/><Relationship Id="rId216" Type="http://schemas.openxmlformats.org/officeDocument/2006/relationships/customXml" Target="../ink/ink226.xml"/><Relationship Id="rId237" Type="http://schemas.openxmlformats.org/officeDocument/2006/relationships/image" Target="../media/image183.png"/><Relationship Id="rId22" Type="http://schemas.openxmlformats.org/officeDocument/2006/relationships/customXml" Target="../ink/ink129.xml"/><Relationship Id="rId43" Type="http://schemas.openxmlformats.org/officeDocument/2006/relationships/image" Target="../media/image37.png"/><Relationship Id="rId64" Type="http://schemas.openxmlformats.org/officeDocument/2006/relationships/customXml" Target="../ink/ink150.xml"/><Relationship Id="rId118" Type="http://schemas.openxmlformats.org/officeDocument/2006/relationships/customXml" Target="../ink/ink177.xml"/><Relationship Id="rId139" Type="http://schemas.openxmlformats.org/officeDocument/2006/relationships/image" Target="../media/image85.png"/><Relationship Id="rId85" Type="http://schemas.openxmlformats.org/officeDocument/2006/relationships/image" Target="../media/image58.png"/><Relationship Id="rId150" Type="http://schemas.openxmlformats.org/officeDocument/2006/relationships/customXml" Target="../ink/ink193.xml"/><Relationship Id="rId171" Type="http://schemas.openxmlformats.org/officeDocument/2006/relationships/image" Target="../media/image150.png"/><Relationship Id="rId192" Type="http://schemas.openxmlformats.org/officeDocument/2006/relationships/customXml" Target="../ink/ink214.xml"/><Relationship Id="rId206" Type="http://schemas.openxmlformats.org/officeDocument/2006/relationships/customXml" Target="../ink/ink221.xml"/><Relationship Id="rId227" Type="http://schemas.openxmlformats.org/officeDocument/2006/relationships/image" Target="../media/image178.png"/><Relationship Id="rId248" Type="http://schemas.openxmlformats.org/officeDocument/2006/relationships/customXml" Target="../ink/ink242.xml"/><Relationship Id="rId12" Type="http://schemas.openxmlformats.org/officeDocument/2006/relationships/customXml" Target="../ink/ink124.xml"/><Relationship Id="rId33" Type="http://schemas.openxmlformats.org/officeDocument/2006/relationships/image" Target="../media/image32.png"/><Relationship Id="rId108" Type="http://schemas.openxmlformats.org/officeDocument/2006/relationships/customXml" Target="../ink/ink172.xml"/><Relationship Id="rId129" Type="http://schemas.openxmlformats.org/officeDocument/2006/relationships/image" Target="../media/image80.png"/><Relationship Id="rId54" Type="http://schemas.openxmlformats.org/officeDocument/2006/relationships/customXml" Target="../ink/ink145.xml"/><Relationship Id="rId75" Type="http://schemas.openxmlformats.org/officeDocument/2006/relationships/image" Target="../media/image53.png"/><Relationship Id="rId96" Type="http://schemas.openxmlformats.org/officeDocument/2006/relationships/customXml" Target="../ink/ink166.xml"/><Relationship Id="rId140" Type="http://schemas.openxmlformats.org/officeDocument/2006/relationships/customXml" Target="../ink/ink188.xml"/><Relationship Id="rId161" Type="http://schemas.openxmlformats.org/officeDocument/2006/relationships/image" Target="../media/image145.png"/><Relationship Id="rId182" Type="http://schemas.openxmlformats.org/officeDocument/2006/relationships/customXml" Target="../ink/ink209.xml"/><Relationship Id="rId217" Type="http://schemas.openxmlformats.org/officeDocument/2006/relationships/image" Target="../media/image173.png"/><Relationship Id="rId6" Type="http://schemas.openxmlformats.org/officeDocument/2006/relationships/customXml" Target="../ink/ink121.xml"/><Relationship Id="rId238" Type="http://schemas.openxmlformats.org/officeDocument/2006/relationships/customXml" Target="../ink/ink237.xml"/><Relationship Id="rId23" Type="http://schemas.openxmlformats.org/officeDocument/2006/relationships/image" Target="../media/image27.png"/><Relationship Id="rId119" Type="http://schemas.openxmlformats.org/officeDocument/2006/relationships/image" Target="../media/image75.png"/><Relationship Id="rId44" Type="http://schemas.openxmlformats.org/officeDocument/2006/relationships/customXml" Target="../ink/ink140.xml"/><Relationship Id="rId65" Type="http://schemas.openxmlformats.org/officeDocument/2006/relationships/image" Target="../media/image48.png"/><Relationship Id="rId86" Type="http://schemas.openxmlformats.org/officeDocument/2006/relationships/customXml" Target="../ink/ink161.xml"/><Relationship Id="rId130" Type="http://schemas.openxmlformats.org/officeDocument/2006/relationships/customXml" Target="../ink/ink183.xml"/><Relationship Id="rId151" Type="http://schemas.openxmlformats.org/officeDocument/2006/relationships/image" Target="../media/image140.png"/><Relationship Id="rId172" Type="http://schemas.openxmlformats.org/officeDocument/2006/relationships/customXml" Target="../ink/ink204.xml"/><Relationship Id="rId193" Type="http://schemas.openxmlformats.org/officeDocument/2006/relationships/image" Target="../media/image161.png"/><Relationship Id="rId207" Type="http://schemas.openxmlformats.org/officeDocument/2006/relationships/image" Target="../media/image168.png"/><Relationship Id="rId228" Type="http://schemas.openxmlformats.org/officeDocument/2006/relationships/customXml" Target="../ink/ink232.xml"/><Relationship Id="rId249" Type="http://schemas.openxmlformats.org/officeDocument/2006/relationships/image" Target="../media/image189.png"/><Relationship Id="rId13" Type="http://schemas.openxmlformats.org/officeDocument/2006/relationships/image" Target="../media/image22.png"/><Relationship Id="rId109" Type="http://schemas.openxmlformats.org/officeDocument/2006/relationships/image" Target="../media/image70.png"/><Relationship Id="rId34" Type="http://schemas.openxmlformats.org/officeDocument/2006/relationships/customXml" Target="../ink/ink135.xml"/><Relationship Id="rId55" Type="http://schemas.openxmlformats.org/officeDocument/2006/relationships/image" Target="../media/image43.png"/><Relationship Id="rId76" Type="http://schemas.openxmlformats.org/officeDocument/2006/relationships/customXml" Target="../ink/ink156.xml"/><Relationship Id="rId97" Type="http://schemas.openxmlformats.org/officeDocument/2006/relationships/image" Target="../media/image64.png"/><Relationship Id="rId120" Type="http://schemas.openxmlformats.org/officeDocument/2006/relationships/customXml" Target="../ink/ink178.xml"/><Relationship Id="rId141" Type="http://schemas.openxmlformats.org/officeDocument/2006/relationships/image" Target="../media/image135.png"/><Relationship Id="rId7" Type="http://schemas.openxmlformats.org/officeDocument/2006/relationships/image" Target="../media/image19.png"/><Relationship Id="rId162" Type="http://schemas.openxmlformats.org/officeDocument/2006/relationships/customXml" Target="../ink/ink199.xml"/><Relationship Id="rId183" Type="http://schemas.openxmlformats.org/officeDocument/2006/relationships/image" Target="../media/image156.png"/><Relationship Id="rId218" Type="http://schemas.openxmlformats.org/officeDocument/2006/relationships/customXml" Target="../ink/ink227.xml"/><Relationship Id="rId239" Type="http://schemas.openxmlformats.org/officeDocument/2006/relationships/image" Target="../media/image184.png"/><Relationship Id="rId250" Type="http://schemas.openxmlformats.org/officeDocument/2006/relationships/customXml" Target="../ink/ink243.xml"/><Relationship Id="rId24" Type="http://schemas.openxmlformats.org/officeDocument/2006/relationships/customXml" Target="../ink/ink130.xml"/><Relationship Id="rId45" Type="http://schemas.openxmlformats.org/officeDocument/2006/relationships/image" Target="../media/image38.png"/><Relationship Id="rId66" Type="http://schemas.openxmlformats.org/officeDocument/2006/relationships/customXml" Target="../ink/ink151.xml"/><Relationship Id="rId87" Type="http://schemas.openxmlformats.org/officeDocument/2006/relationships/image" Target="../media/image59.png"/><Relationship Id="rId110" Type="http://schemas.openxmlformats.org/officeDocument/2006/relationships/customXml" Target="../ink/ink173.xml"/><Relationship Id="rId131" Type="http://schemas.openxmlformats.org/officeDocument/2006/relationships/image" Target="../media/image81.png"/><Relationship Id="rId152" Type="http://schemas.openxmlformats.org/officeDocument/2006/relationships/customXml" Target="../ink/ink194.xml"/><Relationship Id="rId173" Type="http://schemas.openxmlformats.org/officeDocument/2006/relationships/image" Target="../media/image151.png"/><Relationship Id="rId194" Type="http://schemas.openxmlformats.org/officeDocument/2006/relationships/customXml" Target="../ink/ink215.xml"/><Relationship Id="rId208" Type="http://schemas.openxmlformats.org/officeDocument/2006/relationships/customXml" Target="../ink/ink222.xml"/><Relationship Id="rId229" Type="http://schemas.openxmlformats.org/officeDocument/2006/relationships/image" Target="../media/image179.png"/><Relationship Id="rId240" Type="http://schemas.openxmlformats.org/officeDocument/2006/relationships/customXml" Target="../ink/ink238.xml"/><Relationship Id="rId14" Type="http://schemas.openxmlformats.org/officeDocument/2006/relationships/customXml" Target="../ink/ink125.xml"/><Relationship Id="rId35" Type="http://schemas.openxmlformats.org/officeDocument/2006/relationships/image" Target="../media/image33.png"/><Relationship Id="rId56" Type="http://schemas.openxmlformats.org/officeDocument/2006/relationships/customXml" Target="../ink/ink146.xml"/><Relationship Id="rId77" Type="http://schemas.openxmlformats.org/officeDocument/2006/relationships/image" Target="../media/image54.png"/><Relationship Id="rId100" Type="http://schemas.openxmlformats.org/officeDocument/2006/relationships/customXml" Target="../ink/ink168.xml"/><Relationship Id="rId8" Type="http://schemas.openxmlformats.org/officeDocument/2006/relationships/customXml" Target="../ink/ink122.xml"/><Relationship Id="rId98" Type="http://schemas.openxmlformats.org/officeDocument/2006/relationships/customXml" Target="../ink/ink167.xml"/><Relationship Id="rId121" Type="http://schemas.openxmlformats.org/officeDocument/2006/relationships/image" Target="../media/image76.png"/><Relationship Id="rId142" Type="http://schemas.openxmlformats.org/officeDocument/2006/relationships/customXml" Target="../ink/ink189.xml"/><Relationship Id="rId163" Type="http://schemas.openxmlformats.org/officeDocument/2006/relationships/image" Target="../media/image146.png"/><Relationship Id="rId184" Type="http://schemas.openxmlformats.org/officeDocument/2006/relationships/customXml" Target="../ink/ink210.xml"/><Relationship Id="rId219" Type="http://schemas.openxmlformats.org/officeDocument/2006/relationships/image" Target="../media/image174.png"/><Relationship Id="rId230" Type="http://schemas.openxmlformats.org/officeDocument/2006/relationships/customXml" Target="../ink/ink233.xml"/><Relationship Id="rId251" Type="http://schemas.openxmlformats.org/officeDocument/2006/relationships/image" Target="../media/image190.png"/><Relationship Id="rId25" Type="http://schemas.openxmlformats.org/officeDocument/2006/relationships/image" Target="../media/image28.png"/><Relationship Id="rId46" Type="http://schemas.openxmlformats.org/officeDocument/2006/relationships/customXml" Target="../ink/ink141.xml"/><Relationship Id="rId67" Type="http://schemas.openxmlformats.org/officeDocument/2006/relationships/image" Target="../media/image49.png"/><Relationship Id="rId88" Type="http://schemas.openxmlformats.org/officeDocument/2006/relationships/customXml" Target="../ink/ink162.xml"/><Relationship Id="rId111" Type="http://schemas.openxmlformats.org/officeDocument/2006/relationships/image" Target="../media/image71.png"/><Relationship Id="rId132" Type="http://schemas.openxmlformats.org/officeDocument/2006/relationships/customXml" Target="../ink/ink184.xml"/><Relationship Id="rId153" Type="http://schemas.openxmlformats.org/officeDocument/2006/relationships/image" Target="../media/image141.png"/><Relationship Id="rId174" Type="http://schemas.openxmlformats.org/officeDocument/2006/relationships/customXml" Target="../ink/ink205.xml"/><Relationship Id="rId195" Type="http://schemas.openxmlformats.org/officeDocument/2006/relationships/image" Target="../media/image162.png"/><Relationship Id="rId209" Type="http://schemas.openxmlformats.org/officeDocument/2006/relationships/image" Target="../media/image169.png"/><Relationship Id="rId220" Type="http://schemas.openxmlformats.org/officeDocument/2006/relationships/customXml" Target="../ink/ink228.xml"/><Relationship Id="rId241" Type="http://schemas.openxmlformats.org/officeDocument/2006/relationships/image" Target="../media/image185.png"/><Relationship Id="rId15" Type="http://schemas.openxmlformats.org/officeDocument/2006/relationships/image" Target="../media/image23.png"/><Relationship Id="rId36" Type="http://schemas.openxmlformats.org/officeDocument/2006/relationships/customXml" Target="../ink/ink136.xml"/><Relationship Id="rId57" Type="http://schemas.openxmlformats.org/officeDocument/2006/relationships/image" Target="../media/image44.png"/><Relationship Id="rId78" Type="http://schemas.openxmlformats.org/officeDocument/2006/relationships/customXml" Target="../ink/ink157.xml"/><Relationship Id="rId99" Type="http://schemas.openxmlformats.org/officeDocument/2006/relationships/image" Target="../media/image65.png"/><Relationship Id="rId101" Type="http://schemas.openxmlformats.org/officeDocument/2006/relationships/image" Target="../media/image66.png"/><Relationship Id="rId122" Type="http://schemas.openxmlformats.org/officeDocument/2006/relationships/customXml" Target="../ink/ink179.xml"/><Relationship Id="rId143" Type="http://schemas.openxmlformats.org/officeDocument/2006/relationships/image" Target="../media/image136.png"/><Relationship Id="rId164" Type="http://schemas.openxmlformats.org/officeDocument/2006/relationships/customXml" Target="../ink/ink200.xml"/><Relationship Id="rId185" Type="http://schemas.openxmlformats.org/officeDocument/2006/relationships/image" Target="../media/image157.png"/><Relationship Id="rId9" Type="http://schemas.openxmlformats.org/officeDocument/2006/relationships/image" Target="../media/image20.png"/><Relationship Id="rId210" Type="http://schemas.openxmlformats.org/officeDocument/2006/relationships/customXml" Target="../ink/ink223.xml"/><Relationship Id="rId26" Type="http://schemas.openxmlformats.org/officeDocument/2006/relationships/customXml" Target="../ink/ink131.xml"/><Relationship Id="rId231" Type="http://schemas.openxmlformats.org/officeDocument/2006/relationships/image" Target="../media/image180.png"/><Relationship Id="rId252" Type="http://schemas.openxmlformats.org/officeDocument/2006/relationships/customXml" Target="../ink/ink244.xml"/><Relationship Id="rId47" Type="http://schemas.openxmlformats.org/officeDocument/2006/relationships/image" Target="../media/image39.png"/><Relationship Id="rId68" Type="http://schemas.openxmlformats.org/officeDocument/2006/relationships/customXml" Target="../ink/ink152.xml"/><Relationship Id="rId89" Type="http://schemas.openxmlformats.org/officeDocument/2006/relationships/image" Target="../media/image60.png"/><Relationship Id="rId112" Type="http://schemas.openxmlformats.org/officeDocument/2006/relationships/customXml" Target="../ink/ink174.xml"/><Relationship Id="rId133" Type="http://schemas.openxmlformats.org/officeDocument/2006/relationships/image" Target="../media/image82.png"/><Relationship Id="rId154" Type="http://schemas.openxmlformats.org/officeDocument/2006/relationships/customXml" Target="../ink/ink195.xml"/><Relationship Id="rId175" Type="http://schemas.openxmlformats.org/officeDocument/2006/relationships/image" Target="../media/image152.png"/><Relationship Id="rId196" Type="http://schemas.openxmlformats.org/officeDocument/2006/relationships/customXml" Target="../ink/ink216.xml"/><Relationship Id="rId200" Type="http://schemas.openxmlformats.org/officeDocument/2006/relationships/customXml" Target="../ink/ink218.xml"/><Relationship Id="rId16" Type="http://schemas.openxmlformats.org/officeDocument/2006/relationships/customXml" Target="../ink/ink126.xml"/><Relationship Id="rId221" Type="http://schemas.openxmlformats.org/officeDocument/2006/relationships/image" Target="../media/image175.png"/><Relationship Id="rId242" Type="http://schemas.openxmlformats.org/officeDocument/2006/relationships/customXml" Target="../ink/ink239.xml"/><Relationship Id="rId37" Type="http://schemas.openxmlformats.org/officeDocument/2006/relationships/image" Target="../media/image34.png"/><Relationship Id="rId58" Type="http://schemas.openxmlformats.org/officeDocument/2006/relationships/customXml" Target="../ink/ink147.xml"/><Relationship Id="rId79" Type="http://schemas.openxmlformats.org/officeDocument/2006/relationships/image" Target="../media/image55.png"/><Relationship Id="rId102" Type="http://schemas.openxmlformats.org/officeDocument/2006/relationships/customXml" Target="../ink/ink169.xml"/><Relationship Id="rId123" Type="http://schemas.openxmlformats.org/officeDocument/2006/relationships/image" Target="../media/image77.png"/><Relationship Id="rId144" Type="http://schemas.openxmlformats.org/officeDocument/2006/relationships/customXml" Target="../ink/ink190.xml"/><Relationship Id="rId90" Type="http://schemas.openxmlformats.org/officeDocument/2006/relationships/customXml" Target="../ink/ink163.xml"/><Relationship Id="rId165" Type="http://schemas.openxmlformats.org/officeDocument/2006/relationships/image" Target="../media/image147.png"/><Relationship Id="rId186" Type="http://schemas.openxmlformats.org/officeDocument/2006/relationships/customXml" Target="../ink/ink211.xml"/><Relationship Id="rId211" Type="http://schemas.openxmlformats.org/officeDocument/2006/relationships/image" Target="../media/image170.png"/><Relationship Id="rId232" Type="http://schemas.openxmlformats.org/officeDocument/2006/relationships/customXml" Target="../ink/ink234.xml"/><Relationship Id="rId253" Type="http://schemas.openxmlformats.org/officeDocument/2006/relationships/image" Target="../media/image191.png"/><Relationship Id="rId27" Type="http://schemas.openxmlformats.org/officeDocument/2006/relationships/image" Target="../media/image29.png"/><Relationship Id="rId48" Type="http://schemas.openxmlformats.org/officeDocument/2006/relationships/customXml" Target="../ink/ink142.xml"/><Relationship Id="rId69" Type="http://schemas.openxmlformats.org/officeDocument/2006/relationships/image" Target="../media/image50.png"/><Relationship Id="rId113" Type="http://schemas.openxmlformats.org/officeDocument/2006/relationships/image" Target="../media/image72.png"/><Relationship Id="rId134" Type="http://schemas.openxmlformats.org/officeDocument/2006/relationships/customXml" Target="../ink/ink185.xml"/><Relationship Id="rId80" Type="http://schemas.openxmlformats.org/officeDocument/2006/relationships/customXml" Target="../ink/ink158.xml"/><Relationship Id="rId155" Type="http://schemas.openxmlformats.org/officeDocument/2006/relationships/image" Target="../media/image142.png"/><Relationship Id="rId176" Type="http://schemas.openxmlformats.org/officeDocument/2006/relationships/customXml" Target="../ink/ink206.xml"/><Relationship Id="rId197" Type="http://schemas.openxmlformats.org/officeDocument/2006/relationships/image" Target="../media/image163.png"/><Relationship Id="rId201" Type="http://schemas.openxmlformats.org/officeDocument/2006/relationships/image" Target="../media/image165.png"/><Relationship Id="rId222" Type="http://schemas.openxmlformats.org/officeDocument/2006/relationships/customXml" Target="../ink/ink229.xml"/><Relationship Id="rId243" Type="http://schemas.openxmlformats.org/officeDocument/2006/relationships/image" Target="../media/image186.png"/><Relationship Id="rId17" Type="http://schemas.openxmlformats.org/officeDocument/2006/relationships/image" Target="../media/image24.png"/><Relationship Id="rId38" Type="http://schemas.openxmlformats.org/officeDocument/2006/relationships/customXml" Target="../ink/ink137.xml"/><Relationship Id="rId59" Type="http://schemas.openxmlformats.org/officeDocument/2006/relationships/image" Target="../media/image45.png"/><Relationship Id="rId103" Type="http://schemas.openxmlformats.org/officeDocument/2006/relationships/image" Target="../media/image67.png"/><Relationship Id="rId124" Type="http://schemas.openxmlformats.org/officeDocument/2006/relationships/customXml" Target="../ink/ink180.xml"/><Relationship Id="rId70" Type="http://schemas.openxmlformats.org/officeDocument/2006/relationships/customXml" Target="../ink/ink153.xml"/><Relationship Id="rId91" Type="http://schemas.openxmlformats.org/officeDocument/2006/relationships/image" Target="../media/image61.png"/><Relationship Id="rId145" Type="http://schemas.openxmlformats.org/officeDocument/2006/relationships/image" Target="../media/image137.png"/><Relationship Id="rId166" Type="http://schemas.openxmlformats.org/officeDocument/2006/relationships/customXml" Target="../ink/ink201.xml"/><Relationship Id="rId187" Type="http://schemas.openxmlformats.org/officeDocument/2006/relationships/image" Target="../media/image158.png"/><Relationship Id="rId1" Type="http://schemas.openxmlformats.org/officeDocument/2006/relationships/slideLayout" Target="../slideLayouts/slideLayout13.xml"/><Relationship Id="rId212" Type="http://schemas.openxmlformats.org/officeDocument/2006/relationships/customXml" Target="../ink/ink224.xml"/><Relationship Id="rId233" Type="http://schemas.openxmlformats.org/officeDocument/2006/relationships/image" Target="../media/image181.png"/><Relationship Id="rId254" Type="http://schemas.openxmlformats.org/officeDocument/2006/relationships/customXml" Target="../ink/ink245.xml"/><Relationship Id="rId28" Type="http://schemas.openxmlformats.org/officeDocument/2006/relationships/customXml" Target="../ink/ink132.xml"/><Relationship Id="rId49" Type="http://schemas.openxmlformats.org/officeDocument/2006/relationships/image" Target="../media/image40.png"/><Relationship Id="rId114" Type="http://schemas.openxmlformats.org/officeDocument/2006/relationships/customXml" Target="../ink/ink175.xml"/><Relationship Id="rId60" Type="http://schemas.openxmlformats.org/officeDocument/2006/relationships/customXml" Target="../ink/ink148.xml"/><Relationship Id="rId81" Type="http://schemas.openxmlformats.org/officeDocument/2006/relationships/image" Target="../media/image56.png"/><Relationship Id="rId135" Type="http://schemas.openxmlformats.org/officeDocument/2006/relationships/image" Target="../media/image83.png"/><Relationship Id="rId156" Type="http://schemas.openxmlformats.org/officeDocument/2006/relationships/customXml" Target="../ink/ink196.xml"/><Relationship Id="rId177" Type="http://schemas.openxmlformats.org/officeDocument/2006/relationships/image" Target="../media/image153.png"/><Relationship Id="rId198" Type="http://schemas.openxmlformats.org/officeDocument/2006/relationships/customXml" Target="../ink/ink217.xml"/><Relationship Id="rId202" Type="http://schemas.openxmlformats.org/officeDocument/2006/relationships/customXml" Target="../ink/ink219.xml"/><Relationship Id="rId223" Type="http://schemas.openxmlformats.org/officeDocument/2006/relationships/image" Target="../media/image176.png"/><Relationship Id="rId244" Type="http://schemas.openxmlformats.org/officeDocument/2006/relationships/customXml" Target="../ink/ink240.xml"/><Relationship Id="rId18" Type="http://schemas.openxmlformats.org/officeDocument/2006/relationships/customXml" Target="../ink/ink127.xml"/><Relationship Id="rId39" Type="http://schemas.openxmlformats.org/officeDocument/2006/relationships/image" Target="../media/image35.png"/><Relationship Id="rId50" Type="http://schemas.openxmlformats.org/officeDocument/2006/relationships/customXml" Target="../ink/ink143.xml"/><Relationship Id="rId104" Type="http://schemas.openxmlformats.org/officeDocument/2006/relationships/customXml" Target="../ink/ink170.xml"/><Relationship Id="rId125" Type="http://schemas.openxmlformats.org/officeDocument/2006/relationships/image" Target="../media/image78.png"/><Relationship Id="rId146" Type="http://schemas.openxmlformats.org/officeDocument/2006/relationships/customXml" Target="../ink/ink191.xml"/><Relationship Id="rId167" Type="http://schemas.openxmlformats.org/officeDocument/2006/relationships/image" Target="../media/image148.png"/><Relationship Id="rId188" Type="http://schemas.openxmlformats.org/officeDocument/2006/relationships/customXml" Target="../ink/ink212.xml"/><Relationship Id="rId71" Type="http://schemas.openxmlformats.org/officeDocument/2006/relationships/image" Target="../media/image51.png"/><Relationship Id="rId92" Type="http://schemas.openxmlformats.org/officeDocument/2006/relationships/customXml" Target="../ink/ink164.xml"/><Relationship Id="rId213" Type="http://schemas.openxmlformats.org/officeDocument/2006/relationships/image" Target="../media/image171.png"/><Relationship Id="rId234" Type="http://schemas.openxmlformats.org/officeDocument/2006/relationships/customXml" Target="../ink/ink235.xml"/><Relationship Id="rId2" Type="http://schemas.openxmlformats.org/officeDocument/2006/relationships/customXml" Target="../ink/ink119.xml"/><Relationship Id="rId29" Type="http://schemas.openxmlformats.org/officeDocument/2006/relationships/image" Target="../media/image30.png"/><Relationship Id="rId255" Type="http://schemas.openxmlformats.org/officeDocument/2006/relationships/image" Target="../media/image192.png"/><Relationship Id="rId40" Type="http://schemas.openxmlformats.org/officeDocument/2006/relationships/customXml" Target="../ink/ink138.xml"/><Relationship Id="rId115" Type="http://schemas.openxmlformats.org/officeDocument/2006/relationships/image" Target="../media/image73.png"/><Relationship Id="rId136" Type="http://schemas.openxmlformats.org/officeDocument/2006/relationships/customXml" Target="../ink/ink186.xml"/><Relationship Id="rId157" Type="http://schemas.openxmlformats.org/officeDocument/2006/relationships/image" Target="../media/image143.png"/><Relationship Id="rId178" Type="http://schemas.openxmlformats.org/officeDocument/2006/relationships/customXml" Target="../ink/ink207.xml"/><Relationship Id="rId61" Type="http://schemas.openxmlformats.org/officeDocument/2006/relationships/image" Target="../media/image46.png"/><Relationship Id="rId82" Type="http://schemas.openxmlformats.org/officeDocument/2006/relationships/customXml" Target="../ink/ink159.xml"/><Relationship Id="rId199" Type="http://schemas.openxmlformats.org/officeDocument/2006/relationships/image" Target="../media/image164.png"/><Relationship Id="rId203" Type="http://schemas.openxmlformats.org/officeDocument/2006/relationships/image" Target="../media/image166.png"/><Relationship Id="rId19" Type="http://schemas.openxmlformats.org/officeDocument/2006/relationships/image" Target="../media/image25.png"/><Relationship Id="rId224" Type="http://schemas.openxmlformats.org/officeDocument/2006/relationships/customXml" Target="../ink/ink230.xml"/><Relationship Id="rId245" Type="http://schemas.openxmlformats.org/officeDocument/2006/relationships/image" Target="../media/image187.png"/><Relationship Id="rId30" Type="http://schemas.openxmlformats.org/officeDocument/2006/relationships/customXml" Target="../ink/ink133.xml"/><Relationship Id="rId105" Type="http://schemas.openxmlformats.org/officeDocument/2006/relationships/image" Target="../media/image68.png"/><Relationship Id="rId126" Type="http://schemas.openxmlformats.org/officeDocument/2006/relationships/customXml" Target="../ink/ink181.xml"/><Relationship Id="rId147" Type="http://schemas.openxmlformats.org/officeDocument/2006/relationships/image" Target="../media/image138.png"/><Relationship Id="rId168" Type="http://schemas.openxmlformats.org/officeDocument/2006/relationships/customXml" Target="../ink/ink202.xml"/><Relationship Id="rId51" Type="http://schemas.openxmlformats.org/officeDocument/2006/relationships/image" Target="../media/image41.png"/><Relationship Id="rId72" Type="http://schemas.openxmlformats.org/officeDocument/2006/relationships/customXml" Target="../ink/ink154.xml"/><Relationship Id="rId93" Type="http://schemas.openxmlformats.org/officeDocument/2006/relationships/image" Target="../media/image62.png"/><Relationship Id="rId189" Type="http://schemas.openxmlformats.org/officeDocument/2006/relationships/image" Target="../media/image159.png"/><Relationship Id="rId3" Type="http://schemas.openxmlformats.org/officeDocument/2006/relationships/image" Target="../media/image17.png"/><Relationship Id="rId214" Type="http://schemas.openxmlformats.org/officeDocument/2006/relationships/customXml" Target="../ink/ink225.xml"/><Relationship Id="rId235" Type="http://schemas.openxmlformats.org/officeDocument/2006/relationships/image" Target="../media/image182.png"/><Relationship Id="rId116" Type="http://schemas.openxmlformats.org/officeDocument/2006/relationships/customXml" Target="../ink/ink176.xml"/><Relationship Id="rId137" Type="http://schemas.openxmlformats.org/officeDocument/2006/relationships/image" Target="../media/image84.png"/><Relationship Id="rId158" Type="http://schemas.openxmlformats.org/officeDocument/2006/relationships/customXml" Target="../ink/ink197.xml"/><Relationship Id="rId20" Type="http://schemas.openxmlformats.org/officeDocument/2006/relationships/customXml" Target="../ink/ink128.xml"/><Relationship Id="rId41" Type="http://schemas.openxmlformats.org/officeDocument/2006/relationships/image" Target="../media/image36.png"/><Relationship Id="rId62" Type="http://schemas.openxmlformats.org/officeDocument/2006/relationships/customXml" Target="../ink/ink149.xml"/><Relationship Id="rId83" Type="http://schemas.openxmlformats.org/officeDocument/2006/relationships/image" Target="../media/image57.png"/><Relationship Id="rId179" Type="http://schemas.openxmlformats.org/officeDocument/2006/relationships/image" Target="../media/image154.png"/><Relationship Id="rId190" Type="http://schemas.openxmlformats.org/officeDocument/2006/relationships/customXml" Target="../ink/ink213.xml"/><Relationship Id="rId204" Type="http://schemas.openxmlformats.org/officeDocument/2006/relationships/customXml" Target="../ink/ink220.xml"/><Relationship Id="rId225" Type="http://schemas.openxmlformats.org/officeDocument/2006/relationships/image" Target="../media/image177.png"/><Relationship Id="rId246" Type="http://schemas.openxmlformats.org/officeDocument/2006/relationships/customXml" Target="../ink/ink241.xml"/><Relationship Id="rId106" Type="http://schemas.openxmlformats.org/officeDocument/2006/relationships/customXml" Target="../ink/ink171.xml"/><Relationship Id="rId127" Type="http://schemas.openxmlformats.org/officeDocument/2006/relationships/image" Target="../media/image79.png"/><Relationship Id="rId10" Type="http://schemas.openxmlformats.org/officeDocument/2006/relationships/customXml" Target="../ink/ink123.xml"/><Relationship Id="rId31" Type="http://schemas.openxmlformats.org/officeDocument/2006/relationships/image" Target="../media/image31.png"/><Relationship Id="rId52" Type="http://schemas.openxmlformats.org/officeDocument/2006/relationships/customXml" Target="../ink/ink144.xml"/><Relationship Id="rId73" Type="http://schemas.openxmlformats.org/officeDocument/2006/relationships/image" Target="../media/image52.png"/><Relationship Id="rId94" Type="http://schemas.openxmlformats.org/officeDocument/2006/relationships/customXml" Target="../ink/ink165.xml"/><Relationship Id="rId148" Type="http://schemas.openxmlformats.org/officeDocument/2006/relationships/customXml" Target="../ink/ink192.xml"/><Relationship Id="rId169" Type="http://schemas.openxmlformats.org/officeDocument/2006/relationships/image" Target="../media/image149.png"/><Relationship Id="rId4" Type="http://schemas.openxmlformats.org/officeDocument/2006/relationships/customXml" Target="../ink/ink120.xml"/><Relationship Id="rId180" Type="http://schemas.openxmlformats.org/officeDocument/2006/relationships/customXml" Target="../ink/ink208.xml"/><Relationship Id="rId215" Type="http://schemas.openxmlformats.org/officeDocument/2006/relationships/image" Target="../media/image172.png"/><Relationship Id="rId236" Type="http://schemas.openxmlformats.org/officeDocument/2006/relationships/customXml" Target="../ink/ink236.xml"/></Relationships>
</file>

<file path=ppt/slides/_rels/slide12.xml.rels><?xml version="1.0" encoding="UTF-8" standalone="yes"?>
<Relationships xmlns="http://schemas.openxmlformats.org/package/2006/relationships"><Relationship Id="rId117" Type="http://schemas.openxmlformats.org/officeDocument/2006/relationships/image" Target="../media/image74.png"/><Relationship Id="rId299" Type="http://schemas.openxmlformats.org/officeDocument/2006/relationships/image" Target="../media/image264.png"/><Relationship Id="rId21" Type="http://schemas.openxmlformats.org/officeDocument/2006/relationships/image" Target="../media/image26.png"/><Relationship Id="rId63" Type="http://schemas.openxmlformats.org/officeDocument/2006/relationships/image" Target="../media/image47.png"/><Relationship Id="rId159" Type="http://schemas.openxmlformats.org/officeDocument/2006/relationships/image" Target="../media/image198.png"/><Relationship Id="rId324" Type="http://schemas.openxmlformats.org/officeDocument/2006/relationships/image" Target="../media/image276.png"/><Relationship Id="rId366" Type="http://schemas.openxmlformats.org/officeDocument/2006/relationships/image" Target="../media/image297.png"/><Relationship Id="rId170" Type="http://schemas.openxmlformats.org/officeDocument/2006/relationships/customXml" Target="../ink/ink330.xml"/><Relationship Id="rId226" Type="http://schemas.openxmlformats.org/officeDocument/2006/relationships/customXml" Target="../ink/ink358.xml"/><Relationship Id="rId268" Type="http://schemas.openxmlformats.org/officeDocument/2006/relationships/customXml" Target="../ink/ink379.xml"/><Relationship Id="rId32" Type="http://schemas.openxmlformats.org/officeDocument/2006/relationships/customXml" Target="../ink/ink261.xml"/><Relationship Id="rId74" Type="http://schemas.openxmlformats.org/officeDocument/2006/relationships/customXml" Target="../ink/ink282.xml"/><Relationship Id="rId128" Type="http://schemas.openxmlformats.org/officeDocument/2006/relationships/customXml" Target="../ink/ink309.xml"/><Relationship Id="rId335" Type="http://schemas.openxmlformats.org/officeDocument/2006/relationships/customXml" Target="../ink/ink413.xml"/><Relationship Id="rId377" Type="http://schemas.openxmlformats.org/officeDocument/2006/relationships/customXml" Target="../ink/ink434.xml"/><Relationship Id="rId5" Type="http://schemas.openxmlformats.org/officeDocument/2006/relationships/image" Target="../media/image18.png"/><Relationship Id="rId181" Type="http://schemas.openxmlformats.org/officeDocument/2006/relationships/image" Target="../media/image207.png"/><Relationship Id="rId237" Type="http://schemas.openxmlformats.org/officeDocument/2006/relationships/image" Target="../media/image233.png"/><Relationship Id="rId402" Type="http://schemas.openxmlformats.org/officeDocument/2006/relationships/image" Target="../media/image315.png"/><Relationship Id="rId279" Type="http://schemas.openxmlformats.org/officeDocument/2006/relationships/image" Target="../media/image254.png"/><Relationship Id="rId43" Type="http://schemas.openxmlformats.org/officeDocument/2006/relationships/image" Target="../media/image37.png"/><Relationship Id="rId139" Type="http://schemas.openxmlformats.org/officeDocument/2006/relationships/image" Target="../media/image193.png"/><Relationship Id="rId290" Type="http://schemas.openxmlformats.org/officeDocument/2006/relationships/customXml" Target="../ink/ink390.xml"/><Relationship Id="rId304" Type="http://schemas.openxmlformats.org/officeDocument/2006/relationships/customXml" Target="../ink/ink397.xml"/><Relationship Id="rId346" Type="http://schemas.openxmlformats.org/officeDocument/2006/relationships/image" Target="../media/image287.png"/><Relationship Id="rId388" Type="http://schemas.openxmlformats.org/officeDocument/2006/relationships/image" Target="../media/image308.png"/><Relationship Id="rId85" Type="http://schemas.openxmlformats.org/officeDocument/2006/relationships/image" Target="../media/image58.png"/><Relationship Id="rId150" Type="http://schemas.openxmlformats.org/officeDocument/2006/relationships/customXml" Target="../ink/ink320.xml"/><Relationship Id="rId192" Type="http://schemas.openxmlformats.org/officeDocument/2006/relationships/customXml" Target="../ink/ink341.xml"/><Relationship Id="rId206" Type="http://schemas.openxmlformats.org/officeDocument/2006/relationships/customXml" Target="../ink/ink348.xml"/><Relationship Id="rId248" Type="http://schemas.openxmlformats.org/officeDocument/2006/relationships/customXml" Target="../ink/ink369.xml"/><Relationship Id="rId12" Type="http://schemas.openxmlformats.org/officeDocument/2006/relationships/customXml" Target="../ink/ink251.xml"/><Relationship Id="rId108" Type="http://schemas.openxmlformats.org/officeDocument/2006/relationships/customXml" Target="../ink/ink299.xml"/><Relationship Id="rId315" Type="http://schemas.openxmlformats.org/officeDocument/2006/relationships/customXml" Target="../ink/ink403.xml"/><Relationship Id="rId357" Type="http://schemas.openxmlformats.org/officeDocument/2006/relationships/customXml" Target="../ink/ink424.xml"/><Relationship Id="rId54" Type="http://schemas.openxmlformats.org/officeDocument/2006/relationships/customXml" Target="../ink/ink272.xml"/><Relationship Id="rId96" Type="http://schemas.openxmlformats.org/officeDocument/2006/relationships/customXml" Target="../ink/ink293.xml"/><Relationship Id="rId161" Type="http://schemas.openxmlformats.org/officeDocument/2006/relationships/image" Target="../media/image199.png"/><Relationship Id="rId217" Type="http://schemas.openxmlformats.org/officeDocument/2006/relationships/image" Target="../media/image223.png"/><Relationship Id="rId399" Type="http://schemas.openxmlformats.org/officeDocument/2006/relationships/customXml" Target="../ink/ink445.xml"/><Relationship Id="rId259" Type="http://schemas.openxmlformats.org/officeDocument/2006/relationships/image" Target="../media/image244.png"/><Relationship Id="rId23" Type="http://schemas.openxmlformats.org/officeDocument/2006/relationships/image" Target="../media/image27.png"/><Relationship Id="rId119" Type="http://schemas.openxmlformats.org/officeDocument/2006/relationships/image" Target="../media/image75.png"/><Relationship Id="rId270" Type="http://schemas.openxmlformats.org/officeDocument/2006/relationships/customXml" Target="../ink/ink380.xml"/><Relationship Id="rId326" Type="http://schemas.openxmlformats.org/officeDocument/2006/relationships/image" Target="../media/image277.png"/><Relationship Id="rId65" Type="http://schemas.openxmlformats.org/officeDocument/2006/relationships/image" Target="../media/image48.png"/><Relationship Id="rId130" Type="http://schemas.openxmlformats.org/officeDocument/2006/relationships/customXml" Target="../ink/ink310.xml"/><Relationship Id="rId368" Type="http://schemas.openxmlformats.org/officeDocument/2006/relationships/image" Target="../media/image298.png"/><Relationship Id="rId172" Type="http://schemas.openxmlformats.org/officeDocument/2006/relationships/customXml" Target="../ink/ink331.xml"/><Relationship Id="rId228" Type="http://schemas.openxmlformats.org/officeDocument/2006/relationships/customXml" Target="../ink/ink359.xml"/><Relationship Id="rId281" Type="http://schemas.openxmlformats.org/officeDocument/2006/relationships/image" Target="../media/image255.png"/><Relationship Id="rId337" Type="http://schemas.openxmlformats.org/officeDocument/2006/relationships/customXml" Target="../ink/ink414.xml"/><Relationship Id="rId34" Type="http://schemas.openxmlformats.org/officeDocument/2006/relationships/customXml" Target="../ink/ink262.xml"/><Relationship Id="rId76" Type="http://schemas.openxmlformats.org/officeDocument/2006/relationships/customXml" Target="../ink/ink283.xml"/><Relationship Id="rId141" Type="http://schemas.openxmlformats.org/officeDocument/2006/relationships/image" Target="../media/image135.png"/><Relationship Id="rId379" Type="http://schemas.openxmlformats.org/officeDocument/2006/relationships/customXml" Target="../ink/ink435.xml"/><Relationship Id="rId7" Type="http://schemas.openxmlformats.org/officeDocument/2006/relationships/image" Target="../media/image19.png"/><Relationship Id="rId183" Type="http://schemas.openxmlformats.org/officeDocument/2006/relationships/image" Target="../media/image208.png"/><Relationship Id="rId239" Type="http://schemas.openxmlformats.org/officeDocument/2006/relationships/image" Target="../media/image234.png"/><Relationship Id="rId390" Type="http://schemas.openxmlformats.org/officeDocument/2006/relationships/image" Target="../media/image309.png"/><Relationship Id="rId404" Type="http://schemas.openxmlformats.org/officeDocument/2006/relationships/image" Target="../media/image316.png"/><Relationship Id="rId250" Type="http://schemas.openxmlformats.org/officeDocument/2006/relationships/customXml" Target="../ink/ink370.xml"/><Relationship Id="rId292" Type="http://schemas.openxmlformats.org/officeDocument/2006/relationships/customXml" Target="../ink/ink391.xml"/><Relationship Id="rId306" Type="http://schemas.openxmlformats.org/officeDocument/2006/relationships/customXml" Target="../ink/ink398.xml"/><Relationship Id="rId45" Type="http://schemas.openxmlformats.org/officeDocument/2006/relationships/image" Target="../media/image38.png"/><Relationship Id="rId87" Type="http://schemas.openxmlformats.org/officeDocument/2006/relationships/image" Target="../media/image59.png"/><Relationship Id="rId110" Type="http://schemas.openxmlformats.org/officeDocument/2006/relationships/customXml" Target="../ink/ink300.xml"/><Relationship Id="rId348" Type="http://schemas.openxmlformats.org/officeDocument/2006/relationships/image" Target="../media/image288.png"/><Relationship Id="rId152" Type="http://schemas.openxmlformats.org/officeDocument/2006/relationships/customXml" Target="../ink/ink321.xml"/><Relationship Id="rId194" Type="http://schemas.openxmlformats.org/officeDocument/2006/relationships/customXml" Target="../ink/ink342.xml"/><Relationship Id="rId208" Type="http://schemas.openxmlformats.org/officeDocument/2006/relationships/customXml" Target="../ink/ink349.xml"/><Relationship Id="rId261" Type="http://schemas.openxmlformats.org/officeDocument/2006/relationships/image" Target="../media/image245.png"/><Relationship Id="rId14" Type="http://schemas.openxmlformats.org/officeDocument/2006/relationships/customXml" Target="../ink/ink252.xml"/><Relationship Id="rId56" Type="http://schemas.openxmlformats.org/officeDocument/2006/relationships/customXml" Target="../ink/ink273.xml"/><Relationship Id="rId317" Type="http://schemas.openxmlformats.org/officeDocument/2006/relationships/customXml" Target="../ink/ink404.xml"/><Relationship Id="rId359" Type="http://schemas.openxmlformats.org/officeDocument/2006/relationships/customXml" Target="../ink/ink425.xml"/><Relationship Id="rId98" Type="http://schemas.openxmlformats.org/officeDocument/2006/relationships/customXml" Target="../ink/ink294.xml"/><Relationship Id="rId121" Type="http://schemas.openxmlformats.org/officeDocument/2006/relationships/image" Target="../media/image76.png"/><Relationship Id="rId163" Type="http://schemas.openxmlformats.org/officeDocument/2006/relationships/image" Target="../media/image146.png"/><Relationship Id="rId219" Type="http://schemas.openxmlformats.org/officeDocument/2006/relationships/image" Target="../media/image224.png"/><Relationship Id="rId370" Type="http://schemas.openxmlformats.org/officeDocument/2006/relationships/image" Target="../media/image299.png"/><Relationship Id="rId230" Type="http://schemas.openxmlformats.org/officeDocument/2006/relationships/customXml" Target="../ink/ink360.xml"/><Relationship Id="rId25" Type="http://schemas.openxmlformats.org/officeDocument/2006/relationships/image" Target="../media/image28.png"/><Relationship Id="rId67" Type="http://schemas.openxmlformats.org/officeDocument/2006/relationships/image" Target="../media/image49.png"/><Relationship Id="rId272" Type="http://schemas.openxmlformats.org/officeDocument/2006/relationships/customXml" Target="../ink/ink381.xml"/><Relationship Id="rId328" Type="http://schemas.openxmlformats.org/officeDocument/2006/relationships/image" Target="../media/image278.png"/><Relationship Id="rId132" Type="http://schemas.openxmlformats.org/officeDocument/2006/relationships/customXml" Target="../ink/ink311.xml"/><Relationship Id="rId174" Type="http://schemas.openxmlformats.org/officeDocument/2006/relationships/customXml" Target="../ink/ink332.xml"/><Relationship Id="rId381" Type="http://schemas.openxmlformats.org/officeDocument/2006/relationships/customXml" Target="../ink/ink436.xml"/><Relationship Id="rId241" Type="http://schemas.openxmlformats.org/officeDocument/2006/relationships/image" Target="../media/image235.png"/><Relationship Id="rId36" Type="http://schemas.openxmlformats.org/officeDocument/2006/relationships/customXml" Target="../ink/ink263.xml"/><Relationship Id="rId283" Type="http://schemas.openxmlformats.org/officeDocument/2006/relationships/image" Target="../media/image256.png"/><Relationship Id="rId339" Type="http://schemas.openxmlformats.org/officeDocument/2006/relationships/customXml" Target="../ink/ink415.xml"/><Relationship Id="rId78" Type="http://schemas.openxmlformats.org/officeDocument/2006/relationships/customXml" Target="../ink/ink284.xml"/><Relationship Id="rId101" Type="http://schemas.openxmlformats.org/officeDocument/2006/relationships/image" Target="../media/image66.png"/><Relationship Id="rId143" Type="http://schemas.openxmlformats.org/officeDocument/2006/relationships/image" Target="../media/image136.png"/><Relationship Id="rId185" Type="http://schemas.openxmlformats.org/officeDocument/2006/relationships/image" Target="../media/image209.png"/><Relationship Id="rId350" Type="http://schemas.openxmlformats.org/officeDocument/2006/relationships/image" Target="../media/image289.png"/><Relationship Id="rId406" Type="http://schemas.openxmlformats.org/officeDocument/2006/relationships/image" Target="../media/image317.png"/><Relationship Id="rId9" Type="http://schemas.openxmlformats.org/officeDocument/2006/relationships/image" Target="../media/image20.png"/><Relationship Id="rId210" Type="http://schemas.openxmlformats.org/officeDocument/2006/relationships/customXml" Target="../ink/ink350.xml"/><Relationship Id="rId392" Type="http://schemas.openxmlformats.org/officeDocument/2006/relationships/image" Target="../media/image310.png"/><Relationship Id="rId252" Type="http://schemas.openxmlformats.org/officeDocument/2006/relationships/customXml" Target="../ink/ink371.xml"/><Relationship Id="rId294" Type="http://schemas.openxmlformats.org/officeDocument/2006/relationships/customXml" Target="../ink/ink392.xml"/><Relationship Id="rId308" Type="http://schemas.openxmlformats.org/officeDocument/2006/relationships/customXml" Target="../ink/ink399.xml"/><Relationship Id="rId47" Type="http://schemas.openxmlformats.org/officeDocument/2006/relationships/image" Target="../media/image39.png"/><Relationship Id="rId89" Type="http://schemas.openxmlformats.org/officeDocument/2006/relationships/image" Target="../media/image60.png"/><Relationship Id="rId112" Type="http://schemas.openxmlformats.org/officeDocument/2006/relationships/customXml" Target="../ink/ink301.xml"/><Relationship Id="rId154" Type="http://schemas.openxmlformats.org/officeDocument/2006/relationships/customXml" Target="../ink/ink322.xml"/><Relationship Id="rId361" Type="http://schemas.openxmlformats.org/officeDocument/2006/relationships/customXml" Target="../ink/ink426.xml"/><Relationship Id="rId196" Type="http://schemas.openxmlformats.org/officeDocument/2006/relationships/customXml" Target="../ink/ink343.xml"/><Relationship Id="rId16" Type="http://schemas.openxmlformats.org/officeDocument/2006/relationships/customXml" Target="../ink/ink253.xml"/><Relationship Id="rId221" Type="http://schemas.openxmlformats.org/officeDocument/2006/relationships/image" Target="../media/image225.png"/><Relationship Id="rId263" Type="http://schemas.openxmlformats.org/officeDocument/2006/relationships/image" Target="../media/image246.png"/><Relationship Id="rId319" Type="http://schemas.openxmlformats.org/officeDocument/2006/relationships/customXml" Target="../ink/ink405.xml"/><Relationship Id="rId58" Type="http://schemas.openxmlformats.org/officeDocument/2006/relationships/customXml" Target="../ink/ink274.xml"/><Relationship Id="rId123" Type="http://schemas.openxmlformats.org/officeDocument/2006/relationships/image" Target="../media/image77.png"/><Relationship Id="rId330" Type="http://schemas.openxmlformats.org/officeDocument/2006/relationships/image" Target="../media/image279.png"/><Relationship Id="rId165" Type="http://schemas.openxmlformats.org/officeDocument/2006/relationships/image" Target="../media/image147.png"/><Relationship Id="rId372" Type="http://schemas.openxmlformats.org/officeDocument/2006/relationships/image" Target="../media/image300.png"/><Relationship Id="rId211" Type="http://schemas.openxmlformats.org/officeDocument/2006/relationships/image" Target="../media/image220.png"/><Relationship Id="rId232" Type="http://schemas.openxmlformats.org/officeDocument/2006/relationships/customXml" Target="../ink/ink361.xml"/><Relationship Id="rId253" Type="http://schemas.openxmlformats.org/officeDocument/2006/relationships/image" Target="../media/image241.png"/><Relationship Id="rId274" Type="http://schemas.openxmlformats.org/officeDocument/2006/relationships/customXml" Target="../ink/ink382.xml"/><Relationship Id="rId295" Type="http://schemas.openxmlformats.org/officeDocument/2006/relationships/image" Target="../media/image262.png"/><Relationship Id="rId309" Type="http://schemas.openxmlformats.org/officeDocument/2006/relationships/customXml" Target="../ink/ink400.xml"/><Relationship Id="rId27" Type="http://schemas.openxmlformats.org/officeDocument/2006/relationships/image" Target="../media/image29.png"/><Relationship Id="rId48" Type="http://schemas.openxmlformats.org/officeDocument/2006/relationships/customXml" Target="../ink/ink269.xml"/><Relationship Id="rId69" Type="http://schemas.openxmlformats.org/officeDocument/2006/relationships/image" Target="../media/image50.png"/><Relationship Id="rId113" Type="http://schemas.openxmlformats.org/officeDocument/2006/relationships/image" Target="../media/image72.png"/><Relationship Id="rId134" Type="http://schemas.openxmlformats.org/officeDocument/2006/relationships/customXml" Target="../ink/ink312.xml"/><Relationship Id="rId320" Type="http://schemas.openxmlformats.org/officeDocument/2006/relationships/image" Target="../media/image274.png"/><Relationship Id="rId80" Type="http://schemas.openxmlformats.org/officeDocument/2006/relationships/customXml" Target="../ink/ink285.xml"/><Relationship Id="rId155" Type="http://schemas.openxmlformats.org/officeDocument/2006/relationships/image" Target="../media/image196.png"/><Relationship Id="rId176" Type="http://schemas.openxmlformats.org/officeDocument/2006/relationships/customXml" Target="../ink/ink333.xml"/><Relationship Id="rId197" Type="http://schemas.openxmlformats.org/officeDocument/2006/relationships/image" Target="../media/image213.png"/><Relationship Id="rId341" Type="http://schemas.openxmlformats.org/officeDocument/2006/relationships/customXml" Target="../ink/ink416.xml"/><Relationship Id="rId362" Type="http://schemas.openxmlformats.org/officeDocument/2006/relationships/image" Target="../media/image295.png"/><Relationship Id="rId383" Type="http://schemas.openxmlformats.org/officeDocument/2006/relationships/customXml" Target="../ink/ink437.xml"/><Relationship Id="rId201" Type="http://schemas.openxmlformats.org/officeDocument/2006/relationships/image" Target="../media/image215.png"/><Relationship Id="rId222" Type="http://schemas.openxmlformats.org/officeDocument/2006/relationships/customXml" Target="../ink/ink356.xml"/><Relationship Id="rId243" Type="http://schemas.openxmlformats.org/officeDocument/2006/relationships/image" Target="../media/image236.png"/><Relationship Id="rId264" Type="http://schemas.openxmlformats.org/officeDocument/2006/relationships/customXml" Target="../ink/ink377.xml"/><Relationship Id="rId285" Type="http://schemas.openxmlformats.org/officeDocument/2006/relationships/image" Target="../media/image257.png"/><Relationship Id="rId17" Type="http://schemas.openxmlformats.org/officeDocument/2006/relationships/image" Target="../media/image24.png"/><Relationship Id="rId38" Type="http://schemas.openxmlformats.org/officeDocument/2006/relationships/customXml" Target="../ink/ink264.xml"/><Relationship Id="rId59" Type="http://schemas.openxmlformats.org/officeDocument/2006/relationships/image" Target="../media/image45.png"/><Relationship Id="rId103" Type="http://schemas.openxmlformats.org/officeDocument/2006/relationships/image" Target="../media/image67.png"/><Relationship Id="rId124" Type="http://schemas.openxmlformats.org/officeDocument/2006/relationships/customXml" Target="../ink/ink307.xml"/><Relationship Id="rId310" Type="http://schemas.openxmlformats.org/officeDocument/2006/relationships/image" Target="../media/image269.png"/><Relationship Id="rId70" Type="http://schemas.openxmlformats.org/officeDocument/2006/relationships/customXml" Target="../ink/ink280.xml"/><Relationship Id="rId91" Type="http://schemas.openxmlformats.org/officeDocument/2006/relationships/image" Target="../media/image61.png"/><Relationship Id="rId145" Type="http://schemas.openxmlformats.org/officeDocument/2006/relationships/image" Target="../media/image137.png"/><Relationship Id="rId166" Type="http://schemas.openxmlformats.org/officeDocument/2006/relationships/customXml" Target="../ink/ink328.xml"/><Relationship Id="rId187" Type="http://schemas.openxmlformats.org/officeDocument/2006/relationships/image" Target="../media/image164.png"/><Relationship Id="rId331" Type="http://schemas.openxmlformats.org/officeDocument/2006/relationships/customXml" Target="../ink/ink411.xml"/><Relationship Id="rId352" Type="http://schemas.openxmlformats.org/officeDocument/2006/relationships/image" Target="../media/image290.png"/><Relationship Id="rId373" Type="http://schemas.openxmlformats.org/officeDocument/2006/relationships/customXml" Target="../ink/ink432.xml"/><Relationship Id="rId394" Type="http://schemas.openxmlformats.org/officeDocument/2006/relationships/image" Target="../media/image311.png"/><Relationship Id="rId1" Type="http://schemas.openxmlformats.org/officeDocument/2006/relationships/slideLayout" Target="../slideLayouts/slideLayout13.xml"/><Relationship Id="rId212" Type="http://schemas.openxmlformats.org/officeDocument/2006/relationships/customXml" Target="../ink/ink351.xml"/><Relationship Id="rId233" Type="http://schemas.openxmlformats.org/officeDocument/2006/relationships/image" Target="../media/image231.png"/><Relationship Id="rId254" Type="http://schemas.openxmlformats.org/officeDocument/2006/relationships/customXml" Target="../ink/ink372.xml"/><Relationship Id="rId28" Type="http://schemas.openxmlformats.org/officeDocument/2006/relationships/customXml" Target="../ink/ink259.xml"/><Relationship Id="rId49" Type="http://schemas.openxmlformats.org/officeDocument/2006/relationships/image" Target="../media/image40.png"/><Relationship Id="rId114" Type="http://schemas.openxmlformats.org/officeDocument/2006/relationships/customXml" Target="../ink/ink302.xml"/><Relationship Id="rId275" Type="http://schemas.openxmlformats.org/officeDocument/2006/relationships/image" Target="../media/image252.png"/><Relationship Id="rId296" Type="http://schemas.openxmlformats.org/officeDocument/2006/relationships/customXml" Target="../ink/ink393.xml"/><Relationship Id="rId300" Type="http://schemas.openxmlformats.org/officeDocument/2006/relationships/customXml" Target="../ink/ink395.xml"/><Relationship Id="rId60" Type="http://schemas.openxmlformats.org/officeDocument/2006/relationships/customXml" Target="../ink/ink275.xml"/><Relationship Id="rId81" Type="http://schemas.openxmlformats.org/officeDocument/2006/relationships/image" Target="../media/image56.png"/><Relationship Id="rId135" Type="http://schemas.openxmlformats.org/officeDocument/2006/relationships/image" Target="../media/image83.png"/><Relationship Id="rId156" Type="http://schemas.openxmlformats.org/officeDocument/2006/relationships/customXml" Target="../ink/ink323.xml"/><Relationship Id="rId177" Type="http://schemas.openxmlformats.org/officeDocument/2006/relationships/image" Target="../media/image205.png"/><Relationship Id="rId198" Type="http://schemas.openxmlformats.org/officeDocument/2006/relationships/customXml" Target="../ink/ink344.xml"/><Relationship Id="rId321" Type="http://schemas.openxmlformats.org/officeDocument/2006/relationships/customXml" Target="../ink/ink406.xml"/><Relationship Id="rId342" Type="http://schemas.openxmlformats.org/officeDocument/2006/relationships/image" Target="../media/image285.png"/><Relationship Id="rId363" Type="http://schemas.openxmlformats.org/officeDocument/2006/relationships/customXml" Target="../ink/ink427.xml"/><Relationship Id="rId384" Type="http://schemas.openxmlformats.org/officeDocument/2006/relationships/image" Target="../media/image306.png"/><Relationship Id="rId202" Type="http://schemas.openxmlformats.org/officeDocument/2006/relationships/customXml" Target="../ink/ink346.xml"/><Relationship Id="rId223" Type="http://schemas.openxmlformats.org/officeDocument/2006/relationships/image" Target="../media/image226.png"/><Relationship Id="rId244" Type="http://schemas.openxmlformats.org/officeDocument/2006/relationships/customXml" Target="../ink/ink367.xml"/><Relationship Id="rId18" Type="http://schemas.openxmlformats.org/officeDocument/2006/relationships/customXml" Target="../ink/ink254.xml"/><Relationship Id="rId39" Type="http://schemas.openxmlformats.org/officeDocument/2006/relationships/image" Target="../media/image35.png"/><Relationship Id="rId265" Type="http://schemas.openxmlformats.org/officeDocument/2006/relationships/image" Target="../media/image247.png"/><Relationship Id="rId286" Type="http://schemas.openxmlformats.org/officeDocument/2006/relationships/customXml" Target="../ink/ink388.xml"/><Relationship Id="rId50" Type="http://schemas.openxmlformats.org/officeDocument/2006/relationships/customXml" Target="../ink/ink270.xml"/><Relationship Id="rId104" Type="http://schemas.openxmlformats.org/officeDocument/2006/relationships/customXml" Target="../ink/ink297.xml"/><Relationship Id="rId125" Type="http://schemas.openxmlformats.org/officeDocument/2006/relationships/image" Target="../media/image78.png"/><Relationship Id="rId146" Type="http://schemas.openxmlformats.org/officeDocument/2006/relationships/customXml" Target="../ink/ink318.xml"/><Relationship Id="rId167" Type="http://schemas.openxmlformats.org/officeDocument/2006/relationships/image" Target="../media/image200.png"/><Relationship Id="rId188" Type="http://schemas.openxmlformats.org/officeDocument/2006/relationships/customXml" Target="../ink/ink339.xml"/><Relationship Id="rId311" Type="http://schemas.openxmlformats.org/officeDocument/2006/relationships/customXml" Target="../ink/ink401.xml"/><Relationship Id="rId332" Type="http://schemas.openxmlformats.org/officeDocument/2006/relationships/image" Target="../media/image280.png"/><Relationship Id="rId353" Type="http://schemas.openxmlformats.org/officeDocument/2006/relationships/customXml" Target="../ink/ink422.xml"/><Relationship Id="rId374" Type="http://schemas.openxmlformats.org/officeDocument/2006/relationships/image" Target="../media/image301.png"/><Relationship Id="rId395" Type="http://schemas.openxmlformats.org/officeDocument/2006/relationships/customXml" Target="../ink/ink443.xml"/><Relationship Id="rId71" Type="http://schemas.openxmlformats.org/officeDocument/2006/relationships/image" Target="../media/image51.png"/><Relationship Id="rId92" Type="http://schemas.openxmlformats.org/officeDocument/2006/relationships/customXml" Target="../ink/ink291.xml"/><Relationship Id="rId213" Type="http://schemas.openxmlformats.org/officeDocument/2006/relationships/image" Target="../media/image221.png"/><Relationship Id="rId234" Type="http://schemas.openxmlformats.org/officeDocument/2006/relationships/customXml" Target="../ink/ink362.xml"/><Relationship Id="rId2" Type="http://schemas.openxmlformats.org/officeDocument/2006/relationships/customXml" Target="../ink/ink246.xml"/><Relationship Id="rId29" Type="http://schemas.openxmlformats.org/officeDocument/2006/relationships/image" Target="../media/image30.png"/><Relationship Id="rId255" Type="http://schemas.openxmlformats.org/officeDocument/2006/relationships/image" Target="../media/image242.png"/><Relationship Id="rId276" Type="http://schemas.openxmlformats.org/officeDocument/2006/relationships/customXml" Target="../ink/ink383.xml"/><Relationship Id="rId297" Type="http://schemas.openxmlformats.org/officeDocument/2006/relationships/image" Target="../media/image263.png"/><Relationship Id="rId40" Type="http://schemas.openxmlformats.org/officeDocument/2006/relationships/customXml" Target="../ink/ink265.xml"/><Relationship Id="rId115" Type="http://schemas.openxmlformats.org/officeDocument/2006/relationships/image" Target="../media/image73.png"/><Relationship Id="rId136" Type="http://schemas.openxmlformats.org/officeDocument/2006/relationships/customXml" Target="../ink/ink313.xml"/><Relationship Id="rId157" Type="http://schemas.openxmlformats.org/officeDocument/2006/relationships/image" Target="../media/image197.png"/><Relationship Id="rId178" Type="http://schemas.openxmlformats.org/officeDocument/2006/relationships/customXml" Target="../ink/ink334.xml"/><Relationship Id="rId301" Type="http://schemas.openxmlformats.org/officeDocument/2006/relationships/image" Target="../media/image265.png"/><Relationship Id="rId322" Type="http://schemas.openxmlformats.org/officeDocument/2006/relationships/image" Target="../media/image275.png"/><Relationship Id="rId343" Type="http://schemas.openxmlformats.org/officeDocument/2006/relationships/customXml" Target="../ink/ink417.xml"/><Relationship Id="rId364" Type="http://schemas.openxmlformats.org/officeDocument/2006/relationships/image" Target="../media/image296.png"/><Relationship Id="rId61" Type="http://schemas.openxmlformats.org/officeDocument/2006/relationships/image" Target="../media/image46.png"/><Relationship Id="rId82" Type="http://schemas.openxmlformats.org/officeDocument/2006/relationships/customXml" Target="../ink/ink286.xml"/><Relationship Id="rId199" Type="http://schemas.openxmlformats.org/officeDocument/2006/relationships/image" Target="../media/image214.png"/><Relationship Id="rId203" Type="http://schemas.openxmlformats.org/officeDocument/2006/relationships/image" Target="../media/image216.png"/><Relationship Id="rId385" Type="http://schemas.openxmlformats.org/officeDocument/2006/relationships/customXml" Target="../ink/ink438.xml"/><Relationship Id="rId19" Type="http://schemas.openxmlformats.org/officeDocument/2006/relationships/image" Target="../media/image25.png"/><Relationship Id="rId224" Type="http://schemas.openxmlformats.org/officeDocument/2006/relationships/customXml" Target="../ink/ink357.xml"/><Relationship Id="rId245" Type="http://schemas.openxmlformats.org/officeDocument/2006/relationships/image" Target="../media/image237.png"/><Relationship Id="rId266" Type="http://schemas.openxmlformats.org/officeDocument/2006/relationships/customXml" Target="../ink/ink378.xml"/><Relationship Id="rId287" Type="http://schemas.openxmlformats.org/officeDocument/2006/relationships/image" Target="../media/image258.png"/><Relationship Id="rId30" Type="http://schemas.openxmlformats.org/officeDocument/2006/relationships/customXml" Target="../ink/ink260.xml"/><Relationship Id="rId105" Type="http://schemas.openxmlformats.org/officeDocument/2006/relationships/image" Target="../media/image68.png"/><Relationship Id="rId126" Type="http://schemas.openxmlformats.org/officeDocument/2006/relationships/customXml" Target="../ink/ink308.xml"/><Relationship Id="rId147" Type="http://schemas.openxmlformats.org/officeDocument/2006/relationships/image" Target="../media/image138.png"/><Relationship Id="rId168" Type="http://schemas.openxmlformats.org/officeDocument/2006/relationships/customXml" Target="../ink/ink329.xml"/><Relationship Id="rId312" Type="http://schemas.openxmlformats.org/officeDocument/2006/relationships/image" Target="../media/image270.png"/><Relationship Id="rId333" Type="http://schemas.openxmlformats.org/officeDocument/2006/relationships/customXml" Target="../ink/ink412.xml"/><Relationship Id="rId354" Type="http://schemas.openxmlformats.org/officeDocument/2006/relationships/image" Target="../media/image291.png"/><Relationship Id="rId51" Type="http://schemas.openxmlformats.org/officeDocument/2006/relationships/image" Target="../media/image41.png"/><Relationship Id="rId72" Type="http://schemas.openxmlformats.org/officeDocument/2006/relationships/customXml" Target="../ink/ink281.xml"/><Relationship Id="rId93" Type="http://schemas.openxmlformats.org/officeDocument/2006/relationships/image" Target="../media/image62.png"/><Relationship Id="rId189" Type="http://schemas.openxmlformats.org/officeDocument/2006/relationships/image" Target="../media/image165.png"/><Relationship Id="rId375" Type="http://schemas.openxmlformats.org/officeDocument/2006/relationships/customXml" Target="../ink/ink433.xml"/><Relationship Id="rId396" Type="http://schemas.openxmlformats.org/officeDocument/2006/relationships/image" Target="../media/image312.png"/><Relationship Id="rId3" Type="http://schemas.openxmlformats.org/officeDocument/2006/relationships/image" Target="../media/image17.png"/><Relationship Id="rId214" Type="http://schemas.openxmlformats.org/officeDocument/2006/relationships/customXml" Target="../ink/ink352.xml"/><Relationship Id="rId235" Type="http://schemas.openxmlformats.org/officeDocument/2006/relationships/image" Target="../media/image232.png"/><Relationship Id="rId256" Type="http://schemas.openxmlformats.org/officeDocument/2006/relationships/customXml" Target="../ink/ink373.xml"/><Relationship Id="rId277" Type="http://schemas.openxmlformats.org/officeDocument/2006/relationships/image" Target="../media/image253.png"/><Relationship Id="rId298" Type="http://schemas.openxmlformats.org/officeDocument/2006/relationships/customXml" Target="../ink/ink394.xml"/><Relationship Id="rId400" Type="http://schemas.openxmlformats.org/officeDocument/2006/relationships/image" Target="../media/image314.png"/><Relationship Id="rId116" Type="http://schemas.openxmlformats.org/officeDocument/2006/relationships/customXml" Target="../ink/ink303.xml"/><Relationship Id="rId137" Type="http://schemas.openxmlformats.org/officeDocument/2006/relationships/image" Target="../media/image84.png"/><Relationship Id="rId158" Type="http://schemas.openxmlformats.org/officeDocument/2006/relationships/customXml" Target="../ink/ink324.xml"/><Relationship Id="rId302" Type="http://schemas.openxmlformats.org/officeDocument/2006/relationships/customXml" Target="../ink/ink396.xml"/><Relationship Id="rId323" Type="http://schemas.openxmlformats.org/officeDocument/2006/relationships/customXml" Target="../ink/ink407.xml"/><Relationship Id="rId344" Type="http://schemas.openxmlformats.org/officeDocument/2006/relationships/image" Target="../media/image286.png"/><Relationship Id="rId20" Type="http://schemas.openxmlformats.org/officeDocument/2006/relationships/customXml" Target="../ink/ink255.xml"/><Relationship Id="rId41" Type="http://schemas.openxmlformats.org/officeDocument/2006/relationships/image" Target="../media/image36.png"/><Relationship Id="rId62" Type="http://schemas.openxmlformats.org/officeDocument/2006/relationships/customXml" Target="../ink/ink276.xml"/><Relationship Id="rId83" Type="http://schemas.openxmlformats.org/officeDocument/2006/relationships/image" Target="../media/image57.png"/><Relationship Id="rId179" Type="http://schemas.openxmlformats.org/officeDocument/2006/relationships/image" Target="../media/image206.png"/><Relationship Id="rId365" Type="http://schemas.openxmlformats.org/officeDocument/2006/relationships/customXml" Target="../ink/ink428.xml"/><Relationship Id="rId386" Type="http://schemas.openxmlformats.org/officeDocument/2006/relationships/image" Target="../media/image307.png"/><Relationship Id="rId190" Type="http://schemas.openxmlformats.org/officeDocument/2006/relationships/customXml" Target="../ink/ink340.xml"/><Relationship Id="rId204" Type="http://schemas.openxmlformats.org/officeDocument/2006/relationships/customXml" Target="../ink/ink347.xml"/><Relationship Id="rId225" Type="http://schemas.openxmlformats.org/officeDocument/2006/relationships/image" Target="../media/image227.png"/><Relationship Id="rId246" Type="http://schemas.openxmlformats.org/officeDocument/2006/relationships/customXml" Target="../ink/ink368.xml"/><Relationship Id="rId267" Type="http://schemas.openxmlformats.org/officeDocument/2006/relationships/image" Target="../media/image248.png"/><Relationship Id="rId288" Type="http://schemas.openxmlformats.org/officeDocument/2006/relationships/customXml" Target="../ink/ink389.xml"/><Relationship Id="rId106" Type="http://schemas.openxmlformats.org/officeDocument/2006/relationships/customXml" Target="../ink/ink298.xml"/><Relationship Id="rId127" Type="http://schemas.openxmlformats.org/officeDocument/2006/relationships/image" Target="../media/image79.png"/><Relationship Id="rId313" Type="http://schemas.openxmlformats.org/officeDocument/2006/relationships/customXml" Target="../ink/ink402.xml"/><Relationship Id="rId10" Type="http://schemas.openxmlformats.org/officeDocument/2006/relationships/customXml" Target="../ink/ink250.xml"/><Relationship Id="rId31" Type="http://schemas.openxmlformats.org/officeDocument/2006/relationships/image" Target="../media/image31.png"/><Relationship Id="rId52" Type="http://schemas.openxmlformats.org/officeDocument/2006/relationships/customXml" Target="../ink/ink271.xml"/><Relationship Id="rId73" Type="http://schemas.openxmlformats.org/officeDocument/2006/relationships/image" Target="../media/image52.png"/><Relationship Id="rId94" Type="http://schemas.openxmlformats.org/officeDocument/2006/relationships/customXml" Target="../ink/ink292.xml"/><Relationship Id="rId148" Type="http://schemas.openxmlformats.org/officeDocument/2006/relationships/customXml" Target="../ink/ink319.xml"/><Relationship Id="rId169" Type="http://schemas.openxmlformats.org/officeDocument/2006/relationships/image" Target="../media/image201.png"/><Relationship Id="rId334" Type="http://schemas.openxmlformats.org/officeDocument/2006/relationships/image" Target="../media/image281.png"/><Relationship Id="rId355" Type="http://schemas.openxmlformats.org/officeDocument/2006/relationships/customXml" Target="../ink/ink423.xml"/><Relationship Id="rId376" Type="http://schemas.openxmlformats.org/officeDocument/2006/relationships/image" Target="../media/image302.png"/><Relationship Id="rId397" Type="http://schemas.openxmlformats.org/officeDocument/2006/relationships/customXml" Target="../ink/ink444.xml"/><Relationship Id="rId4" Type="http://schemas.openxmlformats.org/officeDocument/2006/relationships/customXml" Target="../ink/ink247.xml"/><Relationship Id="rId180" Type="http://schemas.openxmlformats.org/officeDocument/2006/relationships/customXml" Target="../ink/ink335.xml"/><Relationship Id="rId215" Type="http://schemas.openxmlformats.org/officeDocument/2006/relationships/image" Target="../media/image222.png"/><Relationship Id="rId236" Type="http://schemas.openxmlformats.org/officeDocument/2006/relationships/customXml" Target="../ink/ink363.xml"/><Relationship Id="rId257" Type="http://schemas.openxmlformats.org/officeDocument/2006/relationships/image" Target="../media/image243.png"/><Relationship Id="rId278" Type="http://schemas.openxmlformats.org/officeDocument/2006/relationships/customXml" Target="../ink/ink384.xml"/><Relationship Id="rId401" Type="http://schemas.openxmlformats.org/officeDocument/2006/relationships/customXml" Target="../ink/ink446.xml"/><Relationship Id="rId303" Type="http://schemas.openxmlformats.org/officeDocument/2006/relationships/image" Target="../media/image266.png"/><Relationship Id="rId42" Type="http://schemas.openxmlformats.org/officeDocument/2006/relationships/customXml" Target="../ink/ink266.xml"/><Relationship Id="rId84" Type="http://schemas.openxmlformats.org/officeDocument/2006/relationships/customXml" Target="../ink/ink287.xml"/><Relationship Id="rId138" Type="http://schemas.openxmlformats.org/officeDocument/2006/relationships/customXml" Target="../ink/ink314.xml"/><Relationship Id="rId345" Type="http://schemas.openxmlformats.org/officeDocument/2006/relationships/customXml" Target="../ink/ink418.xml"/><Relationship Id="rId387" Type="http://schemas.openxmlformats.org/officeDocument/2006/relationships/customXml" Target="../ink/ink439.xml"/><Relationship Id="rId191" Type="http://schemas.openxmlformats.org/officeDocument/2006/relationships/image" Target="../media/image210.png"/><Relationship Id="rId205" Type="http://schemas.openxmlformats.org/officeDocument/2006/relationships/image" Target="../media/image217.png"/><Relationship Id="rId247" Type="http://schemas.openxmlformats.org/officeDocument/2006/relationships/image" Target="../media/image238.png"/><Relationship Id="rId107" Type="http://schemas.openxmlformats.org/officeDocument/2006/relationships/image" Target="../media/image69.png"/><Relationship Id="rId289" Type="http://schemas.openxmlformats.org/officeDocument/2006/relationships/image" Target="../media/image259.png"/><Relationship Id="rId11" Type="http://schemas.openxmlformats.org/officeDocument/2006/relationships/image" Target="../media/image21.png"/><Relationship Id="rId53" Type="http://schemas.openxmlformats.org/officeDocument/2006/relationships/image" Target="../media/image42.png"/><Relationship Id="rId149" Type="http://schemas.openxmlformats.org/officeDocument/2006/relationships/image" Target="../media/image139.png"/><Relationship Id="rId314" Type="http://schemas.openxmlformats.org/officeDocument/2006/relationships/image" Target="../media/image271.png"/><Relationship Id="rId356" Type="http://schemas.openxmlformats.org/officeDocument/2006/relationships/image" Target="../media/image292.png"/><Relationship Id="rId398" Type="http://schemas.openxmlformats.org/officeDocument/2006/relationships/image" Target="../media/image313.png"/><Relationship Id="rId95" Type="http://schemas.openxmlformats.org/officeDocument/2006/relationships/image" Target="../media/image63.png"/><Relationship Id="rId160" Type="http://schemas.openxmlformats.org/officeDocument/2006/relationships/customXml" Target="../ink/ink325.xml"/><Relationship Id="rId216" Type="http://schemas.openxmlformats.org/officeDocument/2006/relationships/customXml" Target="../ink/ink353.xml"/><Relationship Id="rId258" Type="http://schemas.openxmlformats.org/officeDocument/2006/relationships/customXml" Target="../ink/ink374.xml"/><Relationship Id="rId22" Type="http://schemas.openxmlformats.org/officeDocument/2006/relationships/customXml" Target="../ink/ink256.xml"/><Relationship Id="rId64" Type="http://schemas.openxmlformats.org/officeDocument/2006/relationships/customXml" Target="../ink/ink277.xml"/><Relationship Id="rId118" Type="http://schemas.openxmlformats.org/officeDocument/2006/relationships/customXml" Target="../ink/ink304.xml"/><Relationship Id="rId325" Type="http://schemas.openxmlformats.org/officeDocument/2006/relationships/customXml" Target="../ink/ink408.xml"/><Relationship Id="rId367" Type="http://schemas.openxmlformats.org/officeDocument/2006/relationships/customXml" Target="../ink/ink429.xml"/><Relationship Id="rId171" Type="http://schemas.openxmlformats.org/officeDocument/2006/relationships/image" Target="../media/image202.png"/><Relationship Id="rId227" Type="http://schemas.openxmlformats.org/officeDocument/2006/relationships/image" Target="../media/image228.png"/><Relationship Id="rId269" Type="http://schemas.openxmlformats.org/officeDocument/2006/relationships/image" Target="../media/image249.png"/><Relationship Id="rId33" Type="http://schemas.openxmlformats.org/officeDocument/2006/relationships/image" Target="../media/image32.png"/><Relationship Id="rId129" Type="http://schemas.openxmlformats.org/officeDocument/2006/relationships/image" Target="../media/image80.png"/><Relationship Id="rId280" Type="http://schemas.openxmlformats.org/officeDocument/2006/relationships/customXml" Target="../ink/ink385.xml"/><Relationship Id="rId336" Type="http://schemas.openxmlformats.org/officeDocument/2006/relationships/image" Target="../media/image282.png"/><Relationship Id="rId75" Type="http://schemas.openxmlformats.org/officeDocument/2006/relationships/image" Target="../media/image53.png"/><Relationship Id="rId140" Type="http://schemas.openxmlformats.org/officeDocument/2006/relationships/customXml" Target="../ink/ink315.xml"/><Relationship Id="rId182" Type="http://schemas.openxmlformats.org/officeDocument/2006/relationships/customXml" Target="../ink/ink336.xml"/><Relationship Id="rId378" Type="http://schemas.openxmlformats.org/officeDocument/2006/relationships/image" Target="../media/image303.png"/><Relationship Id="rId403" Type="http://schemas.openxmlformats.org/officeDocument/2006/relationships/customXml" Target="../ink/ink447.xml"/><Relationship Id="rId6" Type="http://schemas.openxmlformats.org/officeDocument/2006/relationships/customXml" Target="../ink/ink248.xml"/><Relationship Id="rId238" Type="http://schemas.openxmlformats.org/officeDocument/2006/relationships/customXml" Target="../ink/ink364.xml"/><Relationship Id="rId291" Type="http://schemas.openxmlformats.org/officeDocument/2006/relationships/image" Target="../media/image260.png"/><Relationship Id="rId305" Type="http://schemas.openxmlformats.org/officeDocument/2006/relationships/image" Target="../media/image267.png"/><Relationship Id="rId347" Type="http://schemas.openxmlformats.org/officeDocument/2006/relationships/customXml" Target="../ink/ink419.xml"/><Relationship Id="rId44" Type="http://schemas.openxmlformats.org/officeDocument/2006/relationships/customXml" Target="../ink/ink267.xml"/><Relationship Id="rId86" Type="http://schemas.openxmlformats.org/officeDocument/2006/relationships/customXml" Target="../ink/ink288.xml"/><Relationship Id="rId151" Type="http://schemas.openxmlformats.org/officeDocument/2006/relationships/image" Target="../media/image194.png"/><Relationship Id="rId389" Type="http://schemas.openxmlformats.org/officeDocument/2006/relationships/customXml" Target="../ink/ink440.xml"/><Relationship Id="rId193" Type="http://schemas.openxmlformats.org/officeDocument/2006/relationships/image" Target="../media/image211.png"/><Relationship Id="rId207" Type="http://schemas.openxmlformats.org/officeDocument/2006/relationships/image" Target="../media/image218.png"/><Relationship Id="rId249" Type="http://schemas.openxmlformats.org/officeDocument/2006/relationships/image" Target="../media/image239.png"/><Relationship Id="rId13" Type="http://schemas.openxmlformats.org/officeDocument/2006/relationships/image" Target="../media/image22.png"/><Relationship Id="rId109" Type="http://schemas.openxmlformats.org/officeDocument/2006/relationships/image" Target="../media/image70.png"/><Relationship Id="rId260" Type="http://schemas.openxmlformats.org/officeDocument/2006/relationships/customXml" Target="../ink/ink375.xml"/><Relationship Id="rId316" Type="http://schemas.openxmlformats.org/officeDocument/2006/relationships/image" Target="../media/image272.png"/><Relationship Id="rId55" Type="http://schemas.openxmlformats.org/officeDocument/2006/relationships/image" Target="../media/image43.png"/><Relationship Id="rId97" Type="http://schemas.openxmlformats.org/officeDocument/2006/relationships/image" Target="../media/image64.png"/><Relationship Id="rId120" Type="http://schemas.openxmlformats.org/officeDocument/2006/relationships/customXml" Target="../ink/ink305.xml"/><Relationship Id="rId358" Type="http://schemas.openxmlformats.org/officeDocument/2006/relationships/image" Target="../media/image293.png"/><Relationship Id="rId162" Type="http://schemas.openxmlformats.org/officeDocument/2006/relationships/customXml" Target="../ink/ink326.xml"/><Relationship Id="rId218" Type="http://schemas.openxmlformats.org/officeDocument/2006/relationships/customXml" Target="../ink/ink354.xml"/><Relationship Id="rId271" Type="http://schemas.openxmlformats.org/officeDocument/2006/relationships/image" Target="../media/image250.png"/><Relationship Id="rId24" Type="http://schemas.openxmlformats.org/officeDocument/2006/relationships/customXml" Target="../ink/ink257.xml"/><Relationship Id="rId66" Type="http://schemas.openxmlformats.org/officeDocument/2006/relationships/customXml" Target="../ink/ink278.xml"/><Relationship Id="rId131" Type="http://schemas.openxmlformats.org/officeDocument/2006/relationships/image" Target="../media/image81.png"/><Relationship Id="rId327" Type="http://schemas.openxmlformats.org/officeDocument/2006/relationships/customXml" Target="../ink/ink409.xml"/><Relationship Id="rId369" Type="http://schemas.openxmlformats.org/officeDocument/2006/relationships/customXml" Target="../ink/ink430.xml"/><Relationship Id="rId173" Type="http://schemas.openxmlformats.org/officeDocument/2006/relationships/image" Target="../media/image203.png"/><Relationship Id="rId229" Type="http://schemas.openxmlformats.org/officeDocument/2006/relationships/image" Target="../media/image229.png"/><Relationship Id="rId380" Type="http://schemas.openxmlformats.org/officeDocument/2006/relationships/image" Target="../media/image304.png"/><Relationship Id="rId240" Type="http://schemas.openxmlformats.org/officeDocument/2006/relationships/customXml" Target="../ink/ink365.xml"/><Relationship Id="rId35" Type="http://schemas.openxmlformats.org/officeDocument/2006/relationships/image" Target="../media/image33.png"/><Relationship Id="rId77" Type="http://schemas.openxmlformats.org/officeDocument/2006/relationships/image" Target="../media/image54.png"/><Relationship Id="rId100" Type="http://schemas.openxmlformats.org/officeDocument/2006/relationships/customXml" Target="../ink/ink295.xml"/><Relationship Id="rId282" Type="http://schemas.openxmlformats.org/officeDocument/2006/relationships/customXml" Target="../ink/ink386.xml"/><Relationship Id="rId338" Type="http://schemas.openxmlformats.org/officeDocument/2006/relationships/image" Target="../media/image283.png"/><Relationship Id="rId8" Type="http://schemas.openxmlformats.org/officeDocument/2006/relationships/customXml" Target="../ink/ink249.xml"/><Relationship Id="rId142" Type="http://schemas.openxmlformats.org/officeDocument/2006/relationships/customXml" Target="../ink/ink316.xml"/><Relationship Id="rId184" Type="http://schemas.openxmlformats.org/officeDocument/2006/relationships/customXml" Target="../ink/ink337.xml"/><Relationship Id="rId391" Type="http://schemas.openxmlformats.org/officeDocument/2006/relationships/customXml" Target="../ink/ink441.xml"/><Relationship Id="rId405" Type="http://schemas.openxmlformats.org/officeDocument/2006/relationships/customXml" Target="../ink/ink448.xml"/><Relationship Id="rId251" Type="http://schemas.openxmlformats.org/officeDocument/2006/relationships/image" Target="../media/image240.png"/><Relationship Id="rId46" Type="http://schemas.openxmlformats.org/officeDocument/2006/relationships/customXml" Target="../ink/ink268.xml"/><Relationship Id="rId293" Type="http://schemas.openxmlformats.org/officeDocument/2006/relationships/image" Target="../media/image261.png"/><Relationship Id="rId307" Type="http://schemas.openxmlformats.org/officeDocument/2006/relationships/image" Target="../media/image268.png"/><Relationship Id="rId349" Type="http://schemas.openxmlformats.org/officeDocument/2006/relationships/customXml" Target="../ink/ink420.xml"/><Relationship Id="rId88" Type="http://schemas.openxmlformats.org/officeDocument/2006/relationships/customXml" Target="../ink/ink289.xml"/><Relationship Id="rId111" Type="http://schemas.openxmlformats.org/officeDocument/2006/relationships/image" Target="../media/image71.png"/><Relationship Id="rId153" Type="http://schemas.openxmlformats.org/officeDocument/2006/relationships/image" Target="../media/image195.png"/><Relationship Id="rId195" Type="http://schemas.openxmlformats.org/officeDocument/2006/relationships/image" Target="../media/image212.png"/><Relationship Id="rId209" Type="http://schemas.openxmlformats.org/officeDocument/2006/relationships/image" Target="../media/image219.png"/><Relationship Id="rId360" Type="http://schemas.openxmlformats.org/officeDocument/2006/relationships/image" Target="../media/image294.png"/><Relationship Id="rId220" Type="http://schemas.openxmlformats.org/officeDocument/2006/relationships/customXml" Target="../ink/ink355.xml"/><Relationship Id="rId15" Type="http://schemas.openxmlformats.org/officeDocument/2006/relationships/image" Target="../media/image23.png"/><Relationship Id="rId57" Type="http://schemas.openxmlformats.org/officeDocument/2006/relationships/image" Target="../media/image44.png"/><Relationship Id="rId262" Type="http://schemas.openxmlformats.org/officeDocument/2006/relationships/customXml" Target="../ink/ink376.xml"/><Relationship Id="rId318" Type="http://schemas.openxmlformats.org/officeDocument/2006/relationships/image" Target="../media/image273.png"/><Relationship Id="rId99" Type="http://schemas.openxmlformats.org/officeDocument/2006/relationships/image" Target="../media/image65.png"/><Relationship Id="rId122" Type="http://schemas.openxmlformats.org/officeDocument/2006/relationships/customXml" Target="../ink/ink306.xml"/><Relationship Id="rId164" Type="http://schemas.openxmlformats.org/officeDocument/2006/relationships/customXml" Target="../ink/ink327.xml"/><Relationship Id="rId371" Type="http://schemas.openxmlformats.org/officeDocument/2006/relationships/customXml" Target="../ink/ink431.xml"/><Relationship Id="rId26" Type="http://schemas.openxmlformats.org/officeDocument/2006/relationships/customXml" Target="../ink/ink258.xml"/><Relationship Id="rId231" Type="http://schemas.openxmlformats.org/officeDocument/2006/relationships/image" Target="../media/image230.png"/><Relationship Id="rId273" Type="http://schemas.openxmlformats.org/officeDocument/2006/relationships/image" Target="../media/image251.png"/><Relationship Id="rId329" Type="http://schemas.openxmlformats.org/officeDocument/2006/relationships/customXml" Target="../ink/ink410.xml"/><Relationship Id="rId68" Type="http://schemas.openxmlformats.org/officeDocument/2006/relationships/customXml" Target="../ink/ink279.xml"/><Relationship Id="rId133" Type="http://schemas.openxmlformats.org/officeDocument/2006/relationships/image" Target="../media/image82.png"/><Relationship Id="rId175" Type="http://schemas.openxmlformats.org/officeDocument/2006/relationships/image" Target="../media/image204.png"/><Relationship Id="rId340" Type="http://schemas.openxmlformats.org/officeDocument/2006/relationships/image" Target="../media/image284.png"/><Relationship Id="rId200" Type="http://schemas.openxmlformats.org/officeDocument/2006/relationships/customXml" Target="../ink/ink345.xml"/><Relationship Id="rId382" Type="http://schemas.openxmlformats.org/officeDocument/2006/relationships/image" Target="../media/image305.png"/><Relationship Id="rId242" Type="http://schemas.openxmlformats.org/officeDocument/2006/relationships/customXml" Target="../ink/ink366.xml"/><Relationship Id="rId284" Type="http://schemas.openxmlformats.org/officeDocument/2006/relationships/customXml" Target="../ink/ink387.xml"/><Relationship Id="rId37" Type="http://schemas.openxmlformats.org/officeDocument/2006/relationships/image" Target="../media/image34.png"/><Relationship Id="rId79" Type="http://schemas.openxmlformats.org/officeDocument/2006/relationships/image" Target="../media/image55.png"/><Relationship Id="rId102" Type="http://schemas.openxmlformats.org/officeDocument/2006/relationships/customXml" Target="../ink/ink296.xml"/><Relationship Id="rId144" Type="http://schemas.openxmlformats.org/officeDocument/2006/relationships/customXml" Target="../ink/ink317.xml"/><Relationship Id="rId90" Type="http://schemas.openxmlformats.org/officeDocument/2006/relationships/customXml" Target="../ink/ink290.xml"/><Relationship Id="rId186" Type="http://schemas.openxmlformats.org/officeDocument/2006/relationships/customXml" Target="../ink/ink338.xml"/><Relationship Id="rId351" Type="http://schemas.openxmlformats.org/officeDocument/2006/relationships/customXml" Target="../ink/ink421.xml"/><Relationship Id="rId393" Type="http://schemas.openxmlformats.org/officeDocument/2006/relationships/customXml" Target="../ink/ink4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17" Type="http://schemas.openxmlformats.org/officeDocument/2006/relationships/image" Target="../media/image375.png"/><Relationship Id="rId299" Type="http://schemas.openxmlformats.org/officeDocument/2006/relationships/image" Target="../media/image466.png"/><Relationship Id="rId21" Type="http://schemas.openxmlformats.org/officeDocument/2006/relationships/image" Target="../media/image327.png"/><Relationship Id="rId63" Type="http://schemas.openxmlformats.org/officeDocument/2006/relationships/image" Target="../media/image348.png"/><Relationship Id="rId159" Type="http://schemas.openxmlformats.org/officeDocument/2006/relationships/image" Target="../media/image396.png"/><Relationship Id="rId324" Type="http://schemas.openxmlformats.org/officeDocument/2006/relationships/customXml" Target="../ink/ink610.xml"/><Relationship Id="rId366" Type="http://schemas.openxmlformats.org/officeDocument/2006/relationships/customXml" Target="../ink/ink631.xml"/><Relationship Id="rId170" Type="http://schemas.openxmlformats.org/officeDocument/2006/relationships/customXml" Target="../ink/ink533.xml"/><Relationship Id="rId226" Type="http://schemas.openxmlformats.org/officeDocument/2006/relationships/customXml" Target="../ink/ink561.xml"/><Relationship Id="rId433" Type="http://schemas.openxmlformats.org/officeDocument/2006/relationships/image" Target="../media/image533.png"/><Relationship Id="rId268" Type="http://schemas.openxmlformats.org/officeDocument/2006/relationships/customXml" Target="../ink/ink582.xml"/><Relationship Id="rId32" Type="http://schemas.openxmlformats.org/officeDocument/2006/relationships/customXml" Target="../ink/ink464.xml"/><Relationship Id="rId74" Type="http://schemas.openxmlformats.org/officeDocument/2006/relationships/customXml" Target="../ink/ink485.xml"/><Relationship Id="rId128" Type="http://schemas.openxmlformats.org/officeDocument/2006/relationships/customXml" Target="../ink/ink512.xml"/><Relationship Id="rId335" Type="http://schemas.openxmlformats.org/officeDocument/2006/relationships/image" Target="../media/image484.png"/><Relationship Id="rId377" Type="http://schemas.openxmlformats.org/officeDocument/2006/relationships/image" Target="../media/image505.png"/><Relationship Id="rId5" Type="http://schemas.openxmlformats.org/officeDocument/2006/relationships/image" Target="../media/image319.png"/><Relationship Id="rId181" Type="http://schemas.openxmlformats.org/officeDocument/2006/relationships/image" Target="../media/image407.png"/><Relationship Id="rId237" Type="http://schemas.openxmlformats.org/officeDocument/2006/relationships/image" Target="../media/image435.png"/><Relationship Id="rId402" Type="http://schemas.openxmlformats.org/officeDocument/2006/relationships/customXml" Target="../ink/ink649.xml"/><Relationship Id="rId279" Type="http://schemas.openxmlformats.org/officeDocument/2006/relationships/image" Target="../media/image456.png"/><Relationship Id="rId444" Type="http://schemas.openxmlformats.org/officeDocument/2006/relationships/customXml" Target="../ink/ink670.xml"/><Relationship Id="rId43" Type="http://schemas.openxmlformats.org/officeDocument/2006/relationships/image" Target="../media/image338.png"/><Relationship Id="rId139" Type="http://schemas.openxmlformats.org/officeDocument/2006/relationships/image" Target="../media/image386.png"/><Relationship Id="rId290" Type="http://schemas.openxmlformats.org/officeDocument/2006/relationships/customXml" Target="../ink/ink593.xml"/><Relationship Id="rId304" Type="http://schemas.openxmlformats.org/officeDocument/2006/relationships/customXml" Target="../ink/ink600.xml"/><Relationship Id="rId346" Type="http://schemas.openxmlformats.org/officeDocument/2006/relationships/customXml" Target="../ink/ink621.xml"/><Relationship Id="rId388" Type="http://schemas.openxmlformats.org/officeDocument/2006/relationships/customXml" Target="../ink/ink642.xml"/><Relationship Id="rId85" Type="http://schemas.openxmlformats.org/officeDocument/2006/relationships/image" Target="../media/image359.png"/><Relationship Id="rId150" Type="http://schemas.openxmlformats.org/officeDocument/2006/relationships/customXml" Target="../ink/ink523.xml"/><Relationship Id="rId192" Type="http://schemas.openxmlformats.org/officeDocument/2006/relationships/customXml" Target="../ink/ink544.xml"/><Relationship Id="rId206" Type="http://schemas.openxmlformats.org/officeDocument/2006/relationships/customXml" Target="../ink/ink551.xml"/><Relationship Id="rId413" Type="http://schemas.openxmlformats.org/officeDocument/2006/relationships/image" Target="../media/image523.png"/><Relationship Id="rId248" Type="http://schemas.openxmlformats.org/officeDocument/2006/relationships/customXml" Target="../ink/ink572.xml"/><Relationship Id="rId455" Type="http://schemas.openxmlformats.org/officeDocument/2006/relationships/image" Target="../media/image544.png"/><Relationship Id="rId12" Type="http://schemas.openxmlformats.org/officeDocument/2006/relationships/customXml" Target="../ink/ink454.xml"/><Relationship Id="rId108" Type="http://schemas.openxmlformats.org/officeDocument/2006/relationships/customXml" Target="../ink/ink502.xml"/><Relationship Id="rId315" Type="http://schemas.openxmlformats.org/officeDocument/2006/relationships/image" Target="../media/image474.png"/><Relationship Id="rId357" Type="http://schemas.openxmlformats.org/officeDocument/2006/relationships/image" Target="../media/image495.png"/><Relationship Id="rId54" Type="http://schemas.openxmlformats.org/officeDocument/2006/relationships/customXml" Target="../ink/ink475.xml"/><Relationship Id="rId96" Type="http://schemas.openxmlformats.org/officeDocument/2006/relationships/customXml" Target="../ink/ink496.xml"/><Relationship Id="rId161" Type="http://schemas.openxmlformats.org/officeDocument/2006/relationships/image" Target="../media/image397.png"/><Relationship Id="rId217" Type="http://schemas.openxmlformats.org/officeDocument/2006/relationships/image" Target="../media/image425.png"/><Relationship Id="rId399" Type="http://schemas.openxmlformats.org/officeDocument/2006/relationships/image" Target="../media/image516.png"/><Relationship Id="rId259" Type="http://schemas.openxmlformats.org/officeDocument/2006/relationships/image" Target="../media/image446.png"/><Relationship Id="rId424" Type="http://schemas.openxmlformats.org/officeDocument/2006/relationships/customXml" Target="../ink/ink660.xml"/><Relationship Id="rId466" Type="http://schemas.openxmlformats.org/officeDocument/2006/relationships/customXml" Target="../ink/ink681.xml"/><Relationship Id="rId23" Type="http://schemas.openxmlformats.org/officeDocument/2006/relationships/image" Target="../media/image328.png"/><Relationship Id="rId119" Type="http://schemas.openxmlformats.org/officeDocument/2006/relationships/image" Target="../media/image376.png"/><Relationship Id="rId270" Type="http://schemas.openxmlformats.org/officeDocument/2006/relationships/customXml" Target="../ink/ink583.xml"/><Relationship Id="rId326" Type="http://schemas.openxmlformats.org/officeDocument/2006/relationships/customXml" Target="../ink/ink611.xml"/><Relationship Id="rId65" Type="http://schemas.openxmlformats.org/officeDocument/2006/relationships/image" Target="../media/image349.png"/><Relationship Id="rId130" Type="http://schemas.openxmlformats.org/officeDocument/2006/relationships/customXml" Target="../ink/ink513.xml"/><Relationship Id="rId368" Type="http://schemas.openxmlformats.org/officeDocument/2006/relationships/customXml" Target="../ink/ink632.xml"/><Relationship Id="rId172" Type="http://schemas.openxmlformats.org/officeDocument/2006/relationships/customXml" Target="../ink/ink534.xml"/><Relationship Id="rId228" Type="http://schemas.openxmlformats.org/officeDocument/2006/relationships/customXml" Target="../ink/ink562.xml"/><Relationship Id="rId435" Type="http://schemas.openxmlformats.org/officeDocument/2006/relationships/image" Target="../media/image534.png"/><Relationship Id="rId281" Type="http://schemas.openxmlformats.org/officeDocument/2006/relationships/image" Target="../media/image457.png"/><Relationship Id="rId337" Type="http://schemas.openxmlformats.org/officeDocument/2006/relationships/image" Target="../media/image485.png"/><Relationship Id="rId34" Type="http://schemas.openxmlformats.org/officeDocument/2006/relationships/customXml" Target="../ink/ink465.xml"/><Relationship Id="rId76" Type="http://schemas.openxmlformats.org/officeDocument/2006/relationships/customXml" Target="../ink/ink486.xml"/><Relationship Id="rId141" Type="http://schemas.openxmlformats.org/officeDocument/2006/relationships/image" Target="../media/image387.png"/><Relationship Id="rId379" Type="http://schemas.openxmlformats.org/officeDocument/2006/relationships/image" Target="../media/image506.png"/><Relationship Id="rId7" Type="http://schemas.openxmlformats.org/officeDocument/2006/relationships/image" Target="../media/image320.png"/><Relationship Id="rId183" Type="http://schemas.openxmlformats.org/officeDocument/2006/relationships/image" Target="../media/image408.png"/><Relationship Id="rId239" Type="http://schemas.openxmlformats.org/officeDocument/2006/relationships/image" Target="../media/image436.png"/><Relationship Id="rId390" Type="http://schemas.openxmlformats.org/officeDocument/2006/relationships/customXml" Target="../ink/ink643.xml"/><Relationship Id="rId404" Type="http://schemas.openxmlformats.org/officeDocument/2006/relationships/customXml" Target="../ink/ink650.xml"/><Relationship Id="rId446" Type="http://schemas.openxmlformats.org/officeDocument/2006/relationships/customXml" Target="../ink/ink671.xml"/><Relationship Id="rId250" Type="http://schemas.openxmlformats.org/officeDocument/2006/relationships/customXml" Target="../ink/ink573.xml"/><Relationship Id="rId292" Type="http://schemas.openxmlformats.org/officeDocument/2006/relationships/customXml" Target="../ink/ink594.xml"/><Relationship Id="rId306" Type="http://schemas.openxmlformats.org/officeDocument/2006/relationships/customXml" Target="../ink/ink601.xml"/><Relationship Id="rId45" Type="http://schemas.openxmlformats.org/officeDocument/2006/relationships/image" Target="../media/image339.png"/><Relationship Id="rId87" Type="http://schemas.openxmlformats.org/officeDocument/2006/relationships/image" Target="../media/image360.png"/><Relationship Id="rId110" Type="http://schemas.openxmlformats.org/officeDocument/2006/relationships/customXml" Target="../ink/ink503.xml"/><Relationship Id="rId348" Type="http://schemas.openxmlformats.org/officeDocument/2006/relationships/customXml" Target="../ink/ink622.xml"/><Relationship Id="rId152" Type="http://schemas.openxmlformats.org/officeDocument/2006/relationships/customXml" Target="../ink/ink524.xml"/><Relationship Id="rId194" Type="http://schemas.openxmlformats.org/officeDocument/2006/relationships/customXml" Target="../ink/ink545.xml"/><Relationship Id="rId208" Type="http://schemas.openxmlformats.org/officeDocument/2006/relationships/customXml" Target="../ink/ink552.xml"/><Relationship Id="rId415" Type="http://schemas.openxmlformats.org/officeDocument/2006/relationships/image" Target="../media/image524.png"/><Relationship Id="rId457" Type="http://schemas.openxmlformats.org/officeDocument/2006/relationships/image" Target="../media/image545.png"/><Relationship Id="rId261" Type="http://schemas.openxmlformats.org/officeDocument/2006/relationships/image" Target="../media/image447.png"/><Relationship Id="rId14" Type="http://schemas.openxmlformats.org/officeDocument/2006/relationships/customXml" Target="../ink/ink455.xml"/><Relationship Id="rId56" Type="http://schemas.openxmlformats.org/officeDocument/2006/relationships/customXml" Target="../ink/ink476.xml"/><Relationship Id="rId317" Type="http://schemas.openxmlformats.org/officeDocument/2006/relationships/image" Target="../media/image475.png"/><Relationship Id="rId359" Type="http://schemas.openxmlformats.org/officeDocument/2006/relationships/image" Target="../media/image496.png"/><Relationship Id="rId98" Type="http://schemas.openxmlformats.org/officeDocument/2006/relationships/customXml" Target="../ink/ink497.xml"/><Relationship Id="rId121" Type="http://schemas.openxmlformats.org/officeDocument/2006/relationships/image" Target="../media/image377.png"/><Relationship Id="rId163" Type="http://schemas.openxmlformats.org/officeDocument/2006/relationships/image" Target="../media/image398.png"/><Relationship Id="rId219" Type="http://schemas.openxmlformats.org/officeDocument/2006/relationships/image" Target="../media/image426.png"/><Relationship Id="rId370" Type="http://schemas.openxmlformats.org/officeDocument/2006/relationships/customXml" Target="../ink/ink633.xml"/><Relationship Id="rId426" Type="http://schemas.openxmlformats.org/officeDocument/2006/relationships/customXml" Target="../ink/ink661.xml"/><Relationship Id="rId230" Type="http://schemas.openxmlformats.org/officeDocument/2006/relationships/customXml" Target="../ink/ink563.xml"/><Relationship Id="rId468" Type="http://schemas.openxmlformats.org/officeDocument/2006/relationships/customXml" Target="../ink/ink682.xml"/><Relationship Id="rId25" Type="http://schemas.openxmlformats.org/officeDocument/2006/relationships/image" Target="../media/image329.png"/><Relationship Id="rId67" Type="http://schemas.openxmlformats.org/officeDocument/2006/relationships/image" Target="../media/image350.png"/><Relationship Id="rId272" Type="http://schemas.openxmlformats.org/officeDocument/2006/relationships/customXml" Target="../ink/ink584.xml"/><Relationship Id="rId328" Type="http://schemas.openxmlformats.org/officeDocument/2006/relationships/customXml" Target="../ink/ink612.xml"/><Relationship Id="rId132" Type="http://schemas.openxmlformats.org/officeDocument/2006/relationships/customXml" Target="../ink/ink514.xml"/><Relationship Id="rId174" Type="http://schemas.openxmlformats.org/officeDocument/2006/relationships/customXml" Target="../ink/ink535.xml"/><Relationship Id="rId381" Type="http://schemas.openxmlformats.org/officeDocument/2006/relationships/image" Target="../media/image507.png"/><Relationship Id="rId241" Type="http://schemas.openxmlformats.org/officeDocument/2006/relationships/image" Target="../media/image437.png"/><Relationship Id="rId437" Type="http://schemas.openxmlformats.org/officeDocument/2006/relationships/image" Target="../media/image535.png"/><Relationship Id="rId36" Type="http://schemas.openxmlformats.org/officeDocument/2006/relationships/customXml" Target="../ink/ink466.xml"/><Relationship Id="rId283" Type="http://schemas.openxmlformats.org/officeDocument/2006/relationships/image" Target="../media/image458.png"/><Relationship Id="rId339" Type="http://schemas.openxmlformats.org/officeDocument/2006/relationships/image" Target="../media/image486.png"/><Relationship Id="rId78" Type="http://schemas.openxmlformats.org/officeDocument/2006/relationships/customXml" Target="../ink/ink487.xml"/><Relationship Id="rId101" Type="http://schemas.openxmlformats.org/officeDocument/2006/relationships/image" Target="../media/image367.png"/><Relationship Id="rId143" Type="http://schemas.openxmlformats.org/officeDocument/2006/relationships/image" Target="../media/image388.png"/><Relationship Id="rId185" Type="http://schemas.openxmlformats.org/officeDocument/2006/relationships/image" Target="../media/image409.png"/><Relationship Id="rId350" Type="http://schemas.openxmlformats.org/officeDocument/2006/relationships/customXml" Target="../ink/ink623.xml"/><Relationship Id="rId406" Type="http://schemas.openxmlformats.org/officeDocument/2006/relationships/customXml" Target="../ink/ink651.xml"/><Relationship Id="rId9" Type="http://schemas.openxmlformats.org/officeDocument/2006/relationships/image" Target="../media/image321.png"/><Relationship Id="rId210" Type="http://schemas.openxmlformats.org/officeDocument/2006/relationships/customXml" Target="../ink/ink553.xml"/><Relationship Id="rId392" Type="http://schemas.openxmlformats.org/officeDocument/2006/relationships/customXml" Target="../ink/ink644.xml"/><Relationship Id="rId448" Type="http://schemas.openxmlformats.org/officeDocument/2006/relationships/customXml" Target="../ink/ink672.xml"/><Relationship Id="rId252" Type="http://schemas.openxmlformats.org/officeDocument/2006/relationships/customXml" Target="../ink/ink574.xml"/><Relationship Id="rId294" Type="http://schemas.openxmlformats.org/officeDocument/2006/relationships/customXml" Target="../ink/ink595.xml"/><Relationship Id="rId308" Type="http://schemas.openxmlformats.org/officeDocument/2006/relationships/customXml" Target="../ink/ink602.xml"/><Relationship Id="rId47" Type="http://schemas.openxmlformats.org/officeDocument/2006/relationships/image" Target="../media/image340.png"/><Relationship Id="rId89" Type="http://schemas.openxmlformats.org/officeDocument/2006/relationships/image" Target="../media/image361.png"/><Relationship Id="rId112" Type="http://schemas.openxmlformats.org/officeDocument/2006/relationships/customXml" Target="../ink/ink504.xml"/><Relationship Id="rId154" Type="http://schemas.openxmlformats.org/officeDocument/2006/relationships/customXml" Target="../ink/ink525.xml"/><Relationship Id="rId361" Type="http://schemas.openxmlformats.org/officeDocument/2006/relationships/image" Target="../media/image497.png"/><Relationship Id="rId196" Type="http://schemas.openxmlformats.org/officeDocument/2006/relationships/customXml" Target="../ink/ink546.xml"/><Relationship Id="rId417" Type="http://schemas.openxmlformats.org/officeDocument/2006/relationships/image" Target="../media/image525.png"/><Relationship Id="rId459" Type="http://schemas.openxmlformats.org/officeDocument/2006/relationships/image" Target="../media/image546.png"/><Relationship Id="rId16" Type="http://schemas.openxmlformats.org/officeDocument/2006/relationships/customXml" Target="../ink/ink456.xml"/><Relationship Id="rId221" Type="http://schemas.openxmlformats.org/officeDocument/2006/relationships/image" Target="../media/image427.png"/><Relationship Id="rId263" Type="http://schemas.openxmlformats.org/officeDocument/2006/relationships/image" Target="../media/image448.png"/><Relationship Id="rId319" Type="http://schemas.openxmlformats.org/officeDocument/2006/relationships/image" Target="../media/image476.png"/><Relationship Id="rId470" Type="http://schemas.openxmlformats.org/officeDocument/2006/relationships/customXml" Target="../ink/ink683.xml"/><Relationship Id="rId58" Type="http://schemas.openxmlformats.org/officeDocument/2006/relationships/customXml" Target="../ink/ink477.xml"/><Relationship Id="rId123" Type="http://schemas.openxmlformats.org/officeDocument/2006/relationships/image" Target="../media/image378.png"/><Relationship Id="rId330" Type="http://schemas.openxmlformats.org/officeDocument/2006/relationships/customXml" Target="../ink/ink613.xml"/><Relationship Id="rId165" Type="http://schemas.openxmlformats.org/officeDocument/2006/relationships/image" Target="../media/image399.png"/><Relationship Id="rId372" Type="http://schemas.openxmlformats.org/officeDocument/2006/relationships/customXml" Target="../ink/ink634.xml"/><Relationship Id="rId428" Type="http://schemas.openxmlformats.org/officeDocument/2006/relationships/customXml" Target="../ink/ink662.xml"/><Relationship Id="rId232" Type="http://schemas.openxmlformats.org/officeDocument/2006/relationships/customXml" Target="../ink/ink564.xml"/><Relationship Id="rId274" Type="http://schemas.openxmlformats.org/officeDocument/2006/relationships/customXml" Target="../ink/ink585.xml"/><Relationship Id="rId27" Type="http://schemas.openxmlformats.org/officeDocument/2006/relationships/image" Target="../media/image330.png"/><Relationship Id="rId69" Type="http://schemas.openxmlformats.org/officeDocument/2006/relationships/image" Target="../media/image351.png"/><Relationship Id="rId134" Type="http://schemas.openxmlformats.org/officeDocument/2006/relationships/customXml" Target="../ink/ink515.xml"/><Relationship Id="rId80" Type="http://schemas.openxmlformats.org/officeDocument/2006/relationships/customXml" Target="../ink/ink488.xml"/><Relationship Id="rId176" Type="http://schemas.openxmlformats.org/officeDocument/2006/relationships/customXml" Target="../ink/ink536.xml"/><Relationship Id="rId341" Type="http://schemas.openxmlformats.org/officeDocument/2006/relationships/image" Target="../media/image487.png"/><Relationship Id="rId383" Type="http://schemas.openxmlformats.org/officeDocument/2006/relationships/image" Target="../media/image508.png"/><Relationship Id="rId439" Type="http://schemas.openxmlformats.org/officeDocument/2006/relationships/image" Target="../media/image536.png"/><Relationship Id="rId201" Type="http://schemas.openxmlformats.org/officeDocument/2006/relationships/image" Target="../media/image417.png"/><Relationship Id="rId243" Type="http://schemas.openxmlformats.org/officeDocument/2006/relationships/image" Target="../media/image438.png"/><Relationship Id="rId285" Type="http://schemas.openxmlformats.org/officeDocument/2006/relationships/image" Target="../media/image459.png"/><Relationship Id="rId450" Type="http://schemas.openxmlformats.org/officeDocument/2006/relationships/customXml" Target="../ink/ink673.xml"/><Relationship Id="rId38" Type="http://schemas.openxmlformats.org/officeDocument/2006/relationships/customXml" Target="../ink/ink467.xml"/><Relationship Id="rId103" Type="http://schemas.openxmlformats.org/officeDocument/2006/relationships/image" Target="../media/image368.png"/><Relationship Id="rId310" Type="http://schemas.openxmlformats.org/officeDocument/2006/relationships/customXml" Target="../ink/ink603.xml"/><Relationship Id="rId91" Type="http://schemas.openxmlformats.org/officeDocument/2006/relationships/image" Target="../media/image362.png"/><Relationship Id="rId145" Type="http://schemas.openxmlformats.org/officeDocument/2006/relationships/image" Target="../media/image389.png"/><Relationship Id="rId187" Type="http://schemas.openxmlformats.org/officeDocument/2006/relationships/image" Target="../media/image410.png"/><Relationship Id="rId352" Type="http://schemas.openxmlformats.org/officeDocument/2006/relationships/customXml" Target="../ink/ink624.xml"/><Relationship Id="rId394" Type="http://schemas.openxmlformats.org/officeDocument/2006/relationships/customXml" Target="../ink/ink645.xml"/><Relationship Id="rId408" Type="http://schemas.openxmlformats.org/officeDocument/2006/relationships/customXml" Target="../ink/ink652.xml"/><Relationship Id="rId212" Type="http://schemas.openxmlformats.org/officeDocument/2006/relationships/customXml" Target="../ink/ink554.xml"/><Relationship Id="rId254" Type="http://schemas.openxmlformats.org/officeDocument/2006/relationships/customXml" Target="../ink/ink575.xml"/><Relationship Id="rId49" Type="http://schemas.openxmlformats.org/officeDocument/2006/relationships/image" Target="../media/image341.png"/><Relationship Id="rId114" Type="http://schemas.openxmlformats.org/officeDocument/2006/relationships/customXml" Target="../ink/ink505.xml"/><Relationship Id="rId296" Type="http://schemas.openxmlformats.org/officeDocument/2006/relationships/customXml" Target="../ink/ink596.xml"/><Relationship Id="rId461" Type="http://schemas.openxmlformats.org/officeDocument/2006/relationships/image" Target="../media/image547.png"/><Relationship Id="rId60" Type="http://schemas.openxmlformats.org/officeDocument/2006/relationships/customXml" Target="../ink/ink478.xml"/><Relationship Id="rId156" Type="http://schemas.openxmlformats.org/officeDocument/2006/relationships/customXml" Target="../ink/ink526.xml"/><Relationship Id="rId198" Type="http://schemas.openxmlformats.org/officeDocument/2006/relationships/customXml" Target="../ink/ink547.xml"/><Relationship Id="rId321" Type="http://schemas.openxmlformats.org/officeDocument/2006/relationships/image" Target="../media/image477.png"/><Relationship Id="rId363" Type="http://schemas.openxmlformats.org/officeDocument/2006/relationships/image" Target="../media/image498.png"/><Relationship Id="rId419" Type="http://schemas.openxmlformats.org/officeDocument/2006/relationships/image" Target="../media/image526.png"/><Relationship Id="rId223" Type="http://schemas.openxmlformats.org/officeDocument/2006/relationships/image" Target="../media/image428.png"/><Relationship Id="rId430" Type="http://schemas.openxmlformats.org/officeDocument/2006/relationships/customXml" Target="../ink/ink663.xml"/><Relationship Id="rId18" Type="http://schemas.openxmlformats.org/officeDocument/2006/relationships/customXml" Target="../ink/ink457.xml"/><Relationship Id="rId265" Type="http://schemas.openxmlformats.org/officeDocument/2006/relationships/image" Target="../media/image449.png"/><Relationship Id="rId472" Type="http://schemas.openxmlformats.org/officeDocument/2006/relationships/customXml" Target="../ink/ink684.xml"/><Relationship Id="rId125" Type="http://schemas.openxmlformats.org/officeDocument/2006/relationships/image" Target="../media/image379.png"/><Relationship Id="rId167" Type="http://schemas.openxmlformats.org/officeDocument/2006/relationships/image" Target="../media/image400.png"/><Relationship Id="rId332" Type="http://schemas.openxmlformats.org/officeDocument/2006/relationships/customXml" Target="../ink/ink614.xml"/><Relationship Id="rId374" Type="http://schemas.openxmlformats.org/officeDocument/2006/relationships/customXml" Target="../ink/ink635.xml"/><Relationship Id="rId71" Type="http://schemas.openxmlformats.org/officeDocument/2006/relationships/image" Target="../media/image352.png"/><Relationship Id="rId234" Type="http://schemas.openxmlformats.org/officeDocument/2006/relationships/customXml" Target="../ink/ink565.xml"/><Relationship Id="rId2" Type="http://schemas.openxmlformats.org/officeDocument/2006/relationships/customXml" Target="../ink/ink449.xml"/><Relationship Id="rId29" Type="http://schemas.openxmlformats.org/officeDocument/2006/relationships/image" Target="../media/image331.png"/><Relationship Id="rId276" Type="http://schemas.openxmlformats.org/officeDocument/2006/relationships/customXml" Target="../ink/ink586.xml"/><Relationship Id="rId441" Type="http://schemas.openxmlformats.org/officeDocument/2006/relationships/image" Target="../media/image537.png"/><Relationship Id="rId40" Type="http://schemas.openxmlformats.org/officeDocument/2006/relationships/customXml" Target="../ink/ink468.xml"/><Relationship Id="rId136" Type="http://schemas.openxmlformats.org/officeDocument/2006/relationships/customXml" Target="../ink/ink516.xml"/><Relationship Id="rId178" Type="http://schemas.openxmlformats.org/officeDocument/2006/relationships/customXml" Target="../ink/ink537.xml"/><Relationship Id="rId301" Type="http://schemas.openxmlformats.org/officeDocument/2006/relationships/image" Target="../media/image467.png"/><Relationship Id="rId343" Type="http://schemas.openxmlformats.org/officeDocument/2006/relationships/image" Target="../media/image488.png"/><Relationship Id="rId82" Type="http://schemas.openxmlformats.org/officeDocument/2006/relationships/customXml" Target="../ink/ink489.xml"/><Relationship Id="rId203" Type="http://schemas.openxmlformats.org/officeDocument/2006/relationships/image" Target="../media/image418.png"/><Relationship Id="rId385" Type="http://schemas.openxmlformats.org/officeDocument/2006/relationships/image" Target="../media/image509.png"/><Relationship Id="rId245" Type="http://schemas.openxmlformats.org/officeDocument/2006/relationships/image" Target="../media/image439.png"/><Relationship Id="rId287" Type="http://schemas.openxmlformats.org/officeDocument/2006/relationships/image" Target="../media/image460.png"/><Relationship Id="rId410" Type="http://schemas.openxmlformats.org/officeDocument/2006/relationships/customXml" Target="../ink/ink653.xml"/><Relationship Id="rId452" Type="http://schemas.openxmlformats.org/officeDocument/2006/relationships/customXml" Target="../ink/ink674.xml"/><Relationship Id="rId30" Type="http://schemas.openxmlformats.org/officeDocument/2006/relationships/customXml" Target="../ink/ink463.xml"/><Relationship Id="rId105" Type="http://schemas.openxmlformats.org/officeDocument/2006/relationships/image" Target="../media/image369.png"/><Relationship Id="rId126" Type="http://schemas.openxmlformats.org/officeDocument/2006/relationships/customXml" Target="../ink/ink511.xml"/><Relationship Id="rId147" Type="http://schemas.openxmlformats.org/officeDocument/2006/relationships/image" Target="../media/image390.png"/><Relationship Id="rId168" Type="http://schemas.openxmlformats.org/officeDocument/2006/relationships/customXml" Target="../ink/ink532.xml"/><Relationship Id="rId312" Type="http://schemas.openxmlformats.org/officeDocument/2006/relationships/customXml" Target="../ink/ink604.xml"/><Relationship Id="rId333" Type="http://schemas.openxmlformats.org/officeDocument/2006/relationships/image" Target="../media/image483.png"/><Relationship Id="rId354" Type="http://schemas.openxmlformats.org/officeDocument/2006/relationships/customXml" Target="../ink/ink625.xml"/><Relationship Id="rId51" Type="http://schemas.openxmlformats.org/officeDocument/2006/relationships/image" Target="../media/image342.png"/><Relationship Id="rId72" Type="http://schemas.openxmlformats.org/officeDocument/2006/relationships/customXml" Target="../ink/ink484.xml"/><Relationship Id="rId93" Type="http://schemas.openxmlformats.org/officeDocument/2006/relationships/image" Target="../media/image363.png"/><Relationship Id="rId189" Type="http://schemas.openxmlformats.org/officeDocument/2006/relationships/image" Target="../media/image411.png"/><Relationship Id="rId375" Type="http://schemas.openxmlformats.org/officeDocument/2006/relationships/image" Target="../media/image504.png"/><Relationship Id="rId396" Type="http://schemas.openxmlformats.org/officeDocument/2006/relationships/customXml" Target="../ink/ink646.xml"/><Relationship Id="rId3" Type="http://schemas.openxmlformats.org/officeDocument/2006/relationships/image" Target="../media/image318.png"/><Relationship Id="rId214" Type="http://schemas.openxmlformats.org/officeDocument/2006/relationships/customXml" Target="../ink/ink555.xml"/><Relationship Id="rId235" Type="http://schemas.openxmlformats.org/officeDocument/2006/relationships/image" Target="../media/image434.png"/><Relationship Id="rId256" Type="http://schemas.openxmlformats.org/officeDocument/2006/relationships/customXml" Target="../ink/ink576.xml"/><Relationship Id="rId277" Type="http://schemas.openxmlformats.org/officeDocument/2006/relationships/image" Target="../media/image455.png"/><Relationship Id="rId298" Type="http://schemas.openxmlformats.org/officeDocument/2006/relationships/customXml" Target="../ink/ink597.xml"/><Relationship Id="rId400" Type="http://schemas.openxmlformats.org/officeDocument/2006/relationships/customXml" Target="../ink/ink648.xml"/><Relationship Id="rId421" Type="http://schemas.openxmlformats.org/officeDocument/2006/relationships/image" Target="../media/image527.png"/><Relationship Id="rId442" Type="http://schemas.openxmlformats.org/officeDocument/2006/relationships/customXml" Target="../ink/ink669.xml"/><Relationship Id="rId463" Type="http://schemas.openxmlformats.org/officeDocument/2006/relationships/image" Target="../media/image548.png"/><Relationship Id="rId116" Type="http://schemas.openxmlformats.org/officeDocument/2006/relationships/customXml" Target="../ink/ink506.xml"/><Relationship Id="rId137" Type="http://schemas.openxmlformats.org/officeDocument/2006/relationships/image" Target="../media/image385.png"/><Relationship Id="rId158" Type="http://schemas.openxmlformats.org/officeDocument/2006/relationships/customXml" Target="../ink/ink527.xml"/><Relationship Id="rId302" Type="http://schemas.openxmlformats.org/officeDocument/2006/relationships/customXml" Target="../ink/ink599.xml"/><Relationship Id="rId323" Type="http://schemas.openxmlformats.org/officeDocument/2006/relationships/image" Target="../media/image478.png"/><Relationship Id="rId344" Type="http://schemas.openxmlformats.org/officeDocument/2006/relationships/customXml" Target="../ink/ink620.xml"/><Relationship Id="rId20" Type="http://schemas.openxmlformats.org/officeDocument/2006/relationships/customXml" Target="../ink/ink458.xml"/><Relationship Id="rId41" Type="http://schemas.openxmlformats.org/officeDocument/2006/relationships/image" Target="../media/image337.png"/><Relationship Id="rId62" Type="http://schemas.openxmlformats.org/officeDocument/2006/relationships/customXml" Target="../ink/ink479.xml"/><Relationship Id="rId83" Type="http://schemas.openxmlformats.org/officeDocument/2006/relationships/image" Target="../media/image358.png"/><Relationship Id="rId179" Type="http://schemas.openxmlformats.org/officeDocument/2006/relationships/image" Target="../media/image406.png"/><Relationship Id="rId365" Type="http://schemas.openxmlformats.org/officeDocument/2006/relationships/image" Target="../media/image499.png"/><Relationship Id="rId386" Type="http://schemas.openxmlformats.org/officeDocument/2006/relationships/customXml" Target="../ink/ink641.xml"/><Relationship Id="rId190" Type="http://schemas.openxmlformats.org/officeDocument/2006/relationships/customXml" Target="../ink/ink543.xml"/><Relationship Id="rId204" Type="http://schemas.openxmlformats.org/officeDocument/2006/relationships/customXml" Target="../ink/ink550.xml"/><Relationship Id="rId225" Type="http://schemas.openxmlformats.org/officeDocument/2006/relationships/image" Target="../media/image429.png"/><Relationship Id="rId246" Type="http://schemas.openxmlformats.org/officeDocument/2006/relationships/customXml" Target="../ink/ink571.xml"/><Relationship Id="rId267" Type="http://schemas.openxmlformats.org/officeDocument/2006/relationships/image" Target="../media/image450.png"/><Relationship Id="rId288" Type="http://schemas.openxmlformats.org/officeDocument/2006/relationships/customXml" Target="../ink/ink592.xml"/><Relationship Id="rId411" Type="http://schemas.openxmlformats.org/officeDocument/2006/relationships/image" Target="../media/image522.png"/><Relationship Id="rId432" Type="http://schemas.openxmlformats.org/officeDocument/2006/relationships/customXml" Target="../ink/ink664.xml"/><Relationship Id="rId453" Type="http://schemas.openxmlformats.org/officeDocument/2006/relationships/image" Target="../media/image543.png"/><Relationship Id="rId106" Type="http://schemas.openxmlformats.org/officeDocument/2006/relationships/customXml" Target="../ink/ink501.xml"/><Relationship Id="rId127" Type="http://schemas.openxmlformats.org/officeDocument/2006/relationships/image" Target="../media/image380.png"/><Relationship Id="rId313" Type="http://schemas.openxmlformats.org/officeDocument/2006/relationships/image" Target="../media/image473.png"/><Relationship Id="rId10" Type="http://schemas.openxmlformats.org/officeDocument/2006/relationships/customXml" Target="../ink/ink453.xml"/><Relationship Id="rId31" Type="http://schemas.openxmlformats.org/officeDocument/2006/relationships/image" Target="../media/image332.png"/><Relationship Id="rId52" Type="http://schemas.openxmlformats.org/officeDocument/2006/relationships/customXml" Target="../ink/ink474.xml"/><Relationship Id="rId73" Type="http://schemas.openxmlformats.org/officeDocument/2006/relationships/image" Target="../media/image353.png"/><Relationship Id="rId94" Type="http://schemas.openxmlformats.org/officeDocument/2006/relationships/customXml" Target="../ink/ink495.xml"/><Relationship Id="rId148" Type="http://schemas.openxmlformats.org/officeDocument/2006/relationships/customXml" Target="../ink/ink522.xml"/><Relationship Id="rId169" Type="http://schemas.openxmlformats.org/officeDocument/2006/relationships/image" Target="../media/image401.png"/><Relationship Id="rId334" Type="http://schemas.openxmlformats.org/officeDocument/2006/relationships/customXml" Target="../ink/ink615.xml"/><Relationship Id="rId355" Type="http://schemas.openxmlformats.org/officeDocument/2006/relationships/image" Target="../media/image494.png"/><Relationship Id="rId376" Type="http://schemas.openxmlformats.org/officeDocument/2006/relationships/customXml" Target="../ink/ink636.xml"/><Relationship Id="rId397" Type="http://schemas.openxmlformats.org/officeDocument/2006/relationships/image" Target="../media/image515.png"/><Relationship Id="rId4" Type="http://schemas.openxmlformats.org/officeDocument/2006/relationships/customXml" Target="../ink/ink450.xml"/><Relationship Id="rId180" Type="http://schemas.openxmlformats.org/officeDocument/2006/relationships/customXml" Target="../ink/ink538.xml"/><Relationship Id="rId215" Type="http://schemas.openxmlformats.org/officeDocument/2006/relationships/image" Target="../media/image424.png"/><Relationship Id="rId236" Type="http://schemas.openxmlformats.org/officeDocument/2006/relationships/customXml" Target="../ink/ink566.xml"/><Relationship Id="rId257" Type="http://schemas.openxmlformats.org/officeDocument/2006/relationships/image" Target="../media/image445.png"/><Relationship Id="rId278" Type="http://schemas.openxmlformats.org/officeDocument/2006/relationships/customXml" Target="../ink/ink587.xml"/><Relationship Id="rId401" Type="http://schemas.openxmlformats.org/officeDocument/2006/relationships/image" Target="../media/image517.png"/><Relationship Id="rId422" Type="http://schemas.openxmlformats.org/officeDocument/2006/relationships/customXml" Target="../ink/ink659.xml"/><Relationship Id="rId443" Type="http://schemas.openxmlformats.org/officeDocument/2006/relationships/image" Target="../media/image538.png"/><Relationship Id="rId464" Type="http://schemas.openxmlformats.org/officeDocument/2006/relationships/customXml" Target="../ink/ink680.xml"/><Relationship Id="rId303" Type="http://schemas.openxmlformats.org/officeDocument/2006/relationships/image" Target="../media/image468.png"/><Relationship Id="rId42" Type="http://schemas.openxmlformats.org/officeDocument/2006/relationships/customXml" Target="../ink/ink469.xml"/><Relationship Id="rId84" Type="http://schemas.openxmlformats.org/officeDocument/2006/relationships/customXml" Target="../ink/ink490.xml"/><Relationship Id="rId138" Type="http://schemas.openxmlformats.org/officeDocument/2006/relationships/customXml" Target="../ink/ink517.xml"/><Relationship Id="rId345" Type="http://schemas.openxmlformats.org/officeDocument/2006/relationships/image" Target="../media/image489.png"/><Relationship Id="rId387" Type="http://schemas.openxmlformats.org/officeDocument/2006/relationships/image" Target="../media/image510.png"/><Relationship Id="rId191" Type="http://schemas.openxmlformats.org/officeDocument/2006/relationships/image" Target="../media/image412.png"/><Relationship Id="rId205" Type="http://schemas.openxmlformats.org/officeDocument/2006/relationships/image" Target="../media/image419.png"/><Relationship Id="rId247" Type="http://schemas.openxmlformats.org/officeDocument/2006/relationships/image" Target="../media/image440.png"/><Relationship Id="rId412" Type="http://schemas.openxmlformats.org/officeDocument/2006/relationships/customXml" Target="../ink/ink654.xml"/><Relationship Id="rId107" Type="http://schemas.openxmlformats.org/officeDocument/2006/relationships/image" Target="../media/image370.png"/><Relationship Id="rId289" Type="http://schemas.openxmlformats.org/officeDocument/2006/relationships/image" Target="../media/image461.png"/><Relationship Id="rId454" Type="http://schemas.openxmlformats.org/officeDocument/2006/relationships/customXml" Target="../ink/ink675.xml"/><Relationship Id="rId11" Type="http://schemas.openxmlformats.org/officeDocument/2006/relationships/image" Target="../media/image322.png"/><Relationship Id="rId53" Type="http://schemas.openxmlformats.org/officeDocument/2006/relationships/image" Target="../media/image343.png"/><Relationship Id="rId149" Type="http://schemas.openxmlformats.org/officeDocument/2006/relationships/image" Target="../media/image391.png"/><Relationship Id="rId314" Type="http://schemas.openxmlformats.org/officeDocument/2006/relationships/customXml" Target="../ink/ink605.xml"/><Relationship Id="rId356" Type="http://schemas.openxmlformats.org/officeDocument/2006/relationships/customXml" Target="../ink/ink626.xml"/><Relationship Id="rId398" Type="http://schemas.openxmlformats.org/officeDocument/2006/relationships/customXml" Target="../ink/ink647.xml"/><Relationship Id="rId95" Type="http://schemas.openxmlformats.org/officeDocument/2006/relationships/image" Target="../media/image364.png"/><Relationship Id="rId160" Type="http://schemas.openxmlformats.org/officeDocument/2006/relationships/customXml" Target="../ink/ink528.xml"/><Relationship Id="rId216" Type="http://schemas.openxmlformats.org/officeDocument/2006/relationships/customXml" Target="../ink/ink556.xml"/><Relationship Id="rId423" Type="http://schemas.openxmlformats.org/officeDocument/2006/relationships/image" Target="../media/image528.png"/><Relationship Id="rId258" Type="http://schemas.openxmlformats.org/officeDocument/2006/relationships/customXml" Target="../ink/ink577.xml"/><Relationship Id="rId465" Type="http://schemas.openxmlformats.org/officeDocument/2006/relationships/image" Target="../media/image549.png"/><Relationship Id="rId22" Type="http://schemas.openxmlformats.org/officeDocument/2006/relationships/customXml" Target="../ink/ink459.xml"/><Relationship Id="rId64" Type="http://schemas.openxmlformats.org/officeDocument/2006/relationships/customXml" Target="../ink/ink480.xml"/><Relationship Id="rId118" Type="http://schemas.openxmlformats.org/officeDocument/2006/relationships/customXml" Target="../ink/ink507.xml"/><Relationship Id="rId325" Type="http://schemas.openxmlformats.org/officeDocument/2006/relationships/image" Target="../media/image479.png"/><Relationship Id="rId367" Type="http://schemas.openxmlformats.org/officeDocument/2006/relationships/image" Target="../media/image500.png"/><Relationship Id="rId171" Type="http://schemas.openxmlformats.org/officeDocument/2006/relationships/image" Target="../media/image402.png"/><Relationship Id="rId227" Type="http://schemas.openxmlformats.org/officeDocument/2006/relationships/image" Target="../media/image430.png"/><Relationship Id="rId269" Type="http://schemas.openxmlformats.org/officeDocument/2006/relationships/image" Target="../media/image451.png"/><Relationship Id="rId434" Type="http://schemas.openxmlformats.org/officeDocument/2006/relationships/customXml" Target="../ink/ink665.xml"/><Relationship Id="rId33" Type="http://schemas.openxmlformats.org/officeDocument/2006/relationships/image" Target="../media/image333.png"/><Relationship Id="rId129" Type="http://schemas.openxmlformats.org/officeDocument/2006/relationships/image" Target="../media/image381.png"/><Relationship Id="rId280" Type="http://schemas.openxmlformats.org/officeDocument/2006/relationships/customXml" Target="../ink/ink588.xml"/><Relationship Id="rId336" Type="http://schemas.openxmlformats.org/officeDocument/2006/relationships/customXml" Target="../ink/ink616.xml"/><Relationship Id="rId75" Type="http://schemas.openxmlformats.org/officeDocument/2006/relationships/image" Target="../media/image354.png"/><Relationship Id="rId140" Type="http://schemas.openxmlformats.org/officeDocument/2006/relationships/customXml" Target="../ink/ink518.xml"/><Relationship Id="rId182" Type="http://schemas.openxmlformats.org/officeDocument/2006/relationships/customXml" Target="../ink/ink539.xml"/><Relationship Id="rId378" Type="http://schemas.openxmlformats.org/officeDocument/2006/relationships/customXml" Target="../ink/ink637.xml"/><Relationship Id="rId403" Type="http://schemas.openxmlformats.org/officeDocument/2006/relationships/image" Target="../media/image518.png"/><Relationship Id="rId6" Type="http://schemas.openxmlformats.org/officeDocument/2006/relationships/customXml" Target="../ink/ink451.xml"/><Relationship Id="rId238" Type="http://schemas.openxmlformats.org/officeDocument/2006/relationships/customXml" Target="../ink/ink567.xml"/><Relationship Id="rId445" Type="http://schemas.openxmlformats.org/officeDocument/2006/relationships/image" Target="../media/image539.png"/><Relationship Id="rId291" Type="http://schemas.openxmlformats.org/officeDocument/2006/relationships/image" Target="../media/image462.png"/><Relationship Id="rId305" Type="http://schemas.openxmlformats.org/officeDocument/2006/relationships/image" Target="../media/image469.png"/><Relationship Id="rId347" Type="http://schemas.openxmlformats.org/officeDocument/2006/relationships/image" Target="../media/image490.png"/><Relationship Id="rId44" Type="http://schemas.openxmlformats.org/officeDocument/2006/relationships/customXml" Target="../ink/ink470.xml"/><Relationship Id="rId86" Type="http://schemas.openxmlformats.org/officeDocument/2006/relationships/customXml" Target="../ink/ink491.xml"/><Relationship Id="rId151" Type="http://schemas.openxmlformats.org/officeDocument/2006/relationships/image" Target="../media/image392.png"/><Relationship Id="rId389" Type="http://schemas.openxmlformats.org/officeDocument/2006/relationships/image" Target="../media/image511.png"/><Relationship Id="rId193" Type="http://schemas.openxmlformats.org/officeDocument/2006/relationships/image" Target="../media/image413.png"/><Relationship Id="rId207" Type="http://schemas.openxmlformats.org/officeDocument/2006/relationships/image" Target="../media/image420.png"/><Relationship Id="rId249" Type="http://schemas.openxmlformats.org/officeDocument/2006/relationships/image" Target="../media/image441.png"/><Relationship Id="rId414" Type="http://schemas.openxmlformats.org/officeDocument/2006/relationships/customXml" Target="../ink/ink655.xml"/><Relationship Id="rId456" Type="http://schemas.openxmlformats.org/officeDocument/2006/relationships/customXml" Target="../ink/ink676.xml"/><Relationship Id="rId13" Type="http://schemas.openxmlformats.org/officeDocument/2006/relationships/image" Target="../media/image323.png"/><Relationship Id="rId109" Type="http://schemas.openxmlformats.org/officeDocument/2006/relationships/image" Target="../media/image371.png"/><Relationship Id="rId260" Type="http://schemas.openxmlformats.org/officeDocument/2006/relationships/customXml" Target="../ink/ink578.xml"/><Relationship Id="rId316" Type="http://schemas.openxmlformats.org/officeDocument/2006/relationships/customXml" Target="../ink/ink606.xml"/><Relationship Id="rId55" Type="http://schemas.openxmlformats.org/officeDocument/2006/relationships/image" Target="../media/image344.png"/><Relationship Id="rId97" Type="http://schemas.openxmlformats.org/officeDocument/2006/relationships/image" Target="../media/image365.png"/><Relationship Id="rId120" Type="http://schemas.openxmlformats.org/officeDocument/2006/relationships/customXml" Target="../ink/ink508.xml"/><Relationship Id="rId358" Type="http://schemas.openxmlformats.org/officeDocument/2006/relationships/customXml" Target="../ink/ink627.xml"/><Relationship Id="rId162" Type="http://schemas.openxmlformats.org/officeDocument/2006/relationships/customXml" Target="../ink/ink529.xml"/><Relationship Id="rId218" Type="http://schemas.openxmlformats.org/officeDocument/2006/relationships/customXml" Target="../ink/ink557.xml"/><Relationship Id="rId425" Type="http://schemas.openxmlformats.org/officeDocument/2006/relationships/image" Target="../media/image529.png"/><Relationship Id="rId467" Type="http://schemas.openxmlformats.org/officeDocument/2006/relationships/image" Target="../media/image550.png"/><Relationship Id="rId271" Type="http://schemas.openxmlformats.org/officeDocument/2006/relationships/image" Target="../media/image452.png"/><Relationship Id="rId24" Type="http://schemas.openxmlformats.org/officeDocument/2006/relationships/customXml" Target="../ink/ink460.xml"/><Relationship Id="rId66" Type="http://schemas.openxmlformats.org/officeDocument/2006/relationships/customXml" Target="../ink/ink481.xml"/><Relationship Id="rId131" Type="http://schemas.openxmlformats.org/officeDocument/2006/relationships/image" Target="../media/image382.png"/><Relationship Id="rId327" Type="http://schemas.openxmlformats.org/officeDocument/2006/relationships/image" Target="../media/image480.png"/><Relationship Id="rId369" Type="http://schemas.openxmlformats.org/officeDocument/2006/relationships/image" Target="../media/image501.png"/><Relationship Id="rId173" Type="http://schemas.openxmlformats.org/officeDocument/2006/relationships/image" Target="../media/image403.png"/><Relationship Id="rId229" Type="http://schemas.openxmlformats.org/officeDocument/2006/relationships/image" Target="../media/image431.png"/><Relationship Id="rId380" Type="http://schemas.openxmlformats.org/officeDocument/2006/relationships/customXml" Target="../ink/ink638.xml"/><Relationship Id="rId436" Type="http://schemas.openxmlformats.org/officeDocument/2006/relationships/customXml" Target="../ink/ink666.xml"/><Relationship Id="rId240" Type="http://schemas.openxmlformats.org/officeDocument/2006/relationships/customXml" Target="../ink/ink568.xml"/><Relationship Id="rId35" Type="http://schemas.openxmlformats.org/officeDocument/2006/relationships/image" Target="../media/image334.png"/><Relationship Id="rId77" Type="http://schemas.openxmlformats.org/officeDocument/2006/relationships/image" Target="../media/image355.png"/><Relationship Id="rId100" Type="http://schemas.openxmlformats.org/officeDocument/2006/relationships/customXml" Target="../ink/ink498.xml"/><Relationship Id="rId282" Type="http://schemas.openxmlformats.org/officeDocument/2006/relationships/customXml" Target="../ink/ink589.xml"/><Relationship Id="rId338" Type="http://schemas.openxmlformats.org/officeDocument/2006/relationships/customXml" Target="../ink/ink617.xml"/><Relationship Id="rId8" Type="http://schemas.openxmlformats.org/officeDocument/2006/relationships/customXml" Target="../ink/ink452.xml"/><Relationship Id="rId142" Type="http://schemas.openxmlformats.org/officeDocument/2006/relationships/customXml" Target="../ink/ink519.xml"/><Relationship Id="rId184" Type="http://schemas.openxmlformats.org/officeDocument/2006/relationships/customXml" Target="../ink/ink540.xml"/><Relationship Id="rId391" Type="http://schemas.openxmlformats.org/officeDocument/2006/relationships/image" Target="../media/image512.png"/><Relationship Id="rId405" Type="http://schemas.openxmlformats.org/officeDocument/2006/relationships/image" Target="../media/image519.png"/><Relationship Id="rId447" Type="http://schemas.openxmlformats.org/officeDocument/2006/relationships/image" Target="../media/image540.png"/><Relationship Id="rId251" Type="http://schemas.openxmlformats.org/officeDocument/2006/relationships/image" Target="../media/image442.png"/><Relationship Id="rId46" Type="http://schemas.openxmlformats.org/officeDocument/2006/relationships/customXml" Target="../ink/ink471.xml"/><Relationship Id="rId293" Type="http://schemas.openxmlformats.org/officeDocument/2006/relationships/image" Target="../media/image463.png"/><Relationship Id="rId307" Type="http://schemas.openxmlformats.org/officeDocument/2006/relationships/image" Target="../media/image470.png"/><Relationship Id="rId349" Type="http://schemas.openxmlformats.org/officeDocument/2006/relationships/image" Target="../media/image491.png"/><Relationship Id="rId88" Type="http://schemas.openxmlformats.org/officeDocument/2006/relationships/customXml" Target="../ink/ink492.xml"/><Relationship Id="rId111" Type="http://schemas.openxmlformats.org/officeDocument/2006/relationships/image" Target="../media/image372.png"/><Relationship Id="rId153" Type="http://schemas.openxmlformats.org/officeDocument/2006/relationships/image" Target="../media/image393.png"/><Relationship Id="rId195" Type="http://schemas.openxmlformats.org/officeDocument/2006/relationships/image" Target="../media/image414.png"/><Relationship Id="rId209" Type="http://schemas.openxmlformats.org/officeDocument/2006/relationships/image" Target="../media/image421.png"/><Relationship Id="rId360" Type="http://schemas.openxmlformats.org/officeDocument/2006/relationships/customXml" Target="../ink/ink628.xml"/><Relationship Id="rId416" Type="http://schemas.openxmlformats.org/officeDocument/2006/relationships/customXml" Target="../ink/ink656.xml"/><Relationship Id="rId220" Type="http://schemas.openxmlformats.org/officeDocument/2006/relationships/customXml" Target="../ink/ink558.xml"/><Relationship Id="rId458" Type="http://schemas.openxmlformats.org/officeDocument/2006/relationships/customXml" Target="../ink/ink677.xml"/><Relationship Id="rId15" Type="http://schemas.openxmlformats.org/officeDocument/2006/relationships/image" Target="../media/image324.png"/><Relationship Id="rId57" Type="http://schemas.openxmlformats.org/officeDocument/2006/relationships/image" Target="../media/image345.png"/><Relationship Id="rId262" Type="http://schemas.openxmlformats.org/officeDocument/2006/relationships/customXml" Target="../ink/ink579.xml"/><Relationship Id="rId318" Type="http://schemas.openxmlformats.org/officeDocument/2006/relationships/customXml" Target="../ink/ink607.xml"/><Relationship Id="rId99" Type="http://schemas.openxmlformats.org/officeDocument/2006/relationships/image" Target="../media/image366.png"/><Relationship Id="rId122" Type="http://schemas.openxmlformats.org/officeDocument/2006/relationships/customXml" Target="../ink/ink509.xml"/><Relationship Id="rId164" Type="http://schemas.openxmlformats.org/officeDocument/2006/relationships/customXml" Target="../ink/ink530.xml"/><Relationship Id="rId371" Type="http://schemas.openxmlformats.org/officeDocument/2006/relationships/image" Target="../media/image502.png"/><Relationship Id="rId427" Type="http://schemas.openxmlformats.org/officeDocument/2006/relationships/image" Target="../media/image530.png"/><Relationship Id="rId469" Type="http://schemas.openxmlformats.org/officeDocument/2006/relationships/image" Target="../media/image551.png"/><Relationship Id="rId26" Type="http://schemas.openxmlformats.org/officeDocument/2006/relationships/customXml" Target="../ink/ink461.xml"/><Relationship Id="rId231" Type="http://schemas.openxmlformats.org/officeDocument/2006/relationships/image" Target="../media/image432.png"/><Relationship Id="rId273" Type="http://schemas.openxmlformats.org/officeDocument/2006/relationships/image" Target="../media/image453.png"/><Relationship Id="rId329" Type="http://schemas.openxmlformats.org/officeDocument/2006/relationships/image" Target="../media/image481.png"/><Relationship Id="rId68" Type="http://schemas.openxmlformats.org/officeDocument/2006/relationships/customXml" Target="../ink/ink482.xml"/><Relationship Id="rId133" Type="http://schemas.openxmlformats.org/officeDocument/2006/relationships/image" Target="../media/image383.png"/><Relationship Id="rId175" Type="http://schemas.openxmlformats.org/officeDocument/2006/relationships/image" Target="../media/image404.png"/><Relationship Id="rId340" Type="http://schemas.openxmlformats.org/officeDocument/2006/relationships/customXml" Target="../ink/ink618.xml"/><Relationship Id="rId200" Type="http://schemas.openxmlformats.org/officeDocument/2006/relationships/customXml" Target="../ink/ink548.xml"/><Relationship Id="rId382" Type="http://schemas.openxmlformats.org/officeDocument/2006/relationships/customXml" Target="../ink/ink639.xml"/><Relationship Id="rId438" Type="http://schemas.openxmlformats.org/officeDocument/2006/relationships/customXml" Target="../ink/ink667.xml"/><Relationship Id="rId242" Type="http://schemas.openxmlformats.org/officeDocument/2006/relationships/customXml" Target="../ink/ink569.xml"/><Relationship Id="rId284" Type="http://schemas.openxmlformats.org/officeDocument/2006/relationships/customXml" Target="../ink/ink590.xml"/><Relationship Id="rId37" Type="http://schemas.openxmlformats.org/officeDocument/2006/relationships/image" Target="../media/image335.png"/><Relationship Id="rId79" Type="http://schemas.openxmlformats.org/officeDocument/2006/relationships/image" Target="../media/image356.png"/><Relationship Id="rId102" Type="http://schemas.openxmlformats.org/officeDocument/2006/relationships/customXml" Target="../ink/ink499.xml"/><Relationship Id="rId144" Type="http://schemas.openxmlformats.org/officeDocument/2006/relationships/customXml" Target="../ink/ink520.xml"/><Relationship Id="rId90" Type="http://schemas.openxmlformats.org/officeDocument/2006/relationships/customXml" Target="../ink/ink493.xml"/><Relationship Id="rId186" Type="http://schemas.openxmlformats.org/officeDocument/2006/relationships/customXml" Target="../ink/ink541.xml"/><Relationship Id="rId351" Type="http://schemas.openxmlformats.org/officeDocument/2006/relationships/image" Target="../media/image492.png"/><Relationship Id="rId393" Type="http://schemas.openxmlformats.org/officeDocument/2006/relationships/image" Target="../media/image513.png"/><Relationship Id="rId407" Type="http://schemas.openxmlformats.org/officeDocument/2006/relationships/image" Target="../media/image520.png"/><Relationship Id="rId449" Type="http://schemas.openxmlformats.org/officeDocument/2006/relationships/image" Target="../media/image541.png"/><Relationship Id="rId211" Type="http://schemas.openxmlformats.org/officeDocument/2006/relationships/image" Target="../media/image422.png"/><Relationship Id="rId253" Type="http://schemas.openxmlformats.org/officeDocument/2006/relationships/image" Target="../media/image443.png"/><Relationship Id="rId295" Type="http://schemas.openxmlformats.org/officeDocument/2006/relationships/image" Target="../media/image464.png"/><Relationship Id="rId309" Type="http://schemas.openxmlformats.org/officeDocument/2006/relationships/image" Target="../media/image471.png"/><Relationship Id="rId460" Type="http://schemas.openxmlformats.org/officeDocument/2006/relationships/customXml" Target="../ink/ink678.xml"/><Relationship Id="rId48" Type="http://schemas.openxmlformats.org/officeDocument/2006/relationships/customXml" Target="../ink/ink472.xml"/><Relationship Id="rId113" Type="http://schemas.openxmlformats.org/officeDocument/2006/relationships/image" Target="../media/image373.png"/><Relationship Id="rId320" Type="http://schemas.openxmlformats.org/officeDocument/2006/relationships/customXml" Target="../ink/ink608.xml"/><Relationship Id="rId155" Type="http://schemas.openxmlformats.org/officeDocument/2006/relationships/image" Target="../media/image394.png"/><Relationship Id="rId197" Type="http://schemas.openxmlformats.org/officeDocument/2006/relationships/image" Target="../media/image415.png"/><Relationship Id="rId362" Type="http://schemas.openxmlformats.org/officeDocument/2006/relationships/customXml" Target="../ink/ink629.xml"/><Relationship Id="rId418" Type="http://schemas.openxmlformats.org/officeDocument/2006/relationships/customXml" Target="../ink/ink657.xml"/><Relationship Id="rId222" Type="http://schemas.openxmlformats.org/officeDocument/2006/relationships/customXml" Target="../ink/ink559.xml"/><Relationship Id="rId264" Type="http://schemas.openxmlformats.org/officeDocument/2006/relationships/customXml" Target="../ink/ink580.xml"/><Relationship Id="rId471" Type="http://schemas.openxmlformats.org/officeDocument/2006/relationships/image" Target="../media/image552.png"/><Relationship Id="rId17" Type="http://schemas.openxmlformats.org/officeDocument/2006/relationships/image" Target="../media/image325.png"/><Relationship Id="rId59" Type="http://schemas.openxmlformats.org/officeDocument/2006/relationships/image" Target="../media/image346.png"/><Relationship Id="rId124" Type="http://schemas.openxmlformats.org/officeDocument/2006/relationships/customXml" Target="../ink/ink510.xml"/><Relationship Id="rId70" Type="http://schemas.openxmlformats.org/officeDocument/2006/relationships/customXml" Target="../ink/ink483.xml"/><Relationship Id="rId166" Type="http://schemas.openxmlformats.org/officeDocument/2006/relationships/customXml" Target="../ink/ink531.xml"/><Relationship Id="rId331" Type="http://schemas.openxmlformats.org/officeDocument/2006/relationships/image" Target="../media/image482.png"/><Relationship Id="rId373" Type="http://schemas.openxmlformats.org/officeDocument/2006/relationships/image" Target="../media/image503.png"/><Relationship Id="rId429" Type="http://schemas.openxmlformats.org/officeDocument/2006/relationships/image" Target="../media/image531.png"/><Relationship Id="rId1" Type="http://schemas.openxmlformats.org/officeDocument/2006/relationships/slideLayout" Target="../slideLayouts/slideLayout20.xml"/><Relationship Id="rId233" Type="http://schemas.openxmlformats.org/officeDocument/2006/relationships/image" Target="../media/image433.png"/><Relationship Id="rId440" Type="http://schemas.openxmlformats.org/officeDocument/2006/relationships/customXml" Target="../ink/ink668.xml"/><Relationship Id="rId28" Type="http://schemas.openxmlformats.org/officeDocument/2006/relationships/customXml" Target="../ink/ink462.xml"/><Relationship Id="rId275" Type="http://schemas.openxmlformats.org/officeDocument/2006/relationships/image" Target="../media/image454.png"/><Relationship Id="rId300" Type="http://schemas.openxmlformats.org/officeDocument/2006/relationships/customXml" Target="../ink/ink598.xml"/><Relationship Id="rId81" Type="http://schemas.openxmlformats.org/officeDocument/2006/relationships/image" Target="../media/image357.png"/><Relationship Id="rId135" Type="http://schemas.openxmlformats.org/officeDocument/2006/relationships/image" Target="../media/image384.png"/><Relationship Id="rId177" Type="http://schemas.openxmlformats.org/officeDocument/2006/relationships/image" Target="../media/image405.png"/><Relationship Id="rId342" Type="http://schemas.openxmlformats.org/officeDocument/2006/relationships/customXml" Target="../ink/ink619.xml"/><Relationship Id="rId384" Type="http://schemas.openxmlformats.org/officeDocument/2006/relationships/customXml" Target="../ink/ink640.xml"/><Relationship Id="rId202" Type="http://schemas.openxmlformats.org/officeDocument/2006/relationships/customXml" Target="../ink/ink549.xml"/><Relationship Id="rId244" Type="http://schemas.openxmlformats.org/officeDocument/2006/relationships/customXml" Target="../ink/ink570.xml"/><Relationship Id="rId39" Type="http://schemas.openxmlformats.org/officeDocument/2006/relationships/image" Target="../media/image336.png"/><Relationship Id="rId286" Type="http://schemas.openxmlformats.org/officeDocument/2006/relationships/customXml" Target="../ink/ink591.xml"/><Relationship Id="rId451" Type="http://schemas.openxmlformats.org/officeDocument/2006/relationships/image" Target="../media/image542.png"/><Relationship Id="rId50" Type="http://schemas.openxmlformats.org/officeDocument/2006/relationships/customXml" Target="../ink/ink473.xml"/><Relationship Id="rId104" Type="http://schemas.openxmlformats.org/officeDocument/2006/relationships/customXml" Target="../ink/ink500.xml"/><Relationship Id="rId146" Type="http://schemas.openxmlformats.org/officeDocument/2006/relationships/customXml" Target="../ink/ink521.xml"/><Relationship Id="rId188" Type="http://schemas.openxmlformats.org/officeDocument/2006/relationships/customXml" Target="../ink/ink542.xml"/><Relationship Id="rId311" Type="http://schemas.openxmlformats.org/officeDocument/2006/relationships/image" Target="../media/image472.png"/><Relationship Id="rId353" Type="http://schemas.openxmlformats.org/officeDocument/2006/relationships/image" Target="../media/image493.png"/><Relationship Id="rId395" Type="http://schemas.openxmlformats.org/officeDocument/2006/relationships/image" Target="../media/image514.png"/><Relationship Id="rId409" Type="http://schemas.openxmlformats.org/officeDocument/2006/relationships/image" Target="../media/image521.png"/><Relationship Id="rId92" Type="http://schemas.openxmlformats.org/officeDocument/2006/relationships/customXml" Target="../ink/ink494.xml"/><Relationship Id="rId213" Type="http://schemas.openxmlformats.org/officeDocument/2006/relationships/image" Target="../media/image423.png"/><Relationship Id="rId420" Type="http://schemas.openxmlformats.org/officeDocument/2006/relationships/customXml" Target="../ink/ink658.xml"/><Relationship Id="rId255" Type="http://schemas.openxmlformats.org/officeDocument/2006/relationships/image" Target="../media/image444.png"/><Relationship Id="rId297" Type="http://schemas.openxmlformats.org/officeDocument/2006/relationships/image" Target="../media/image465.png"/><Relationship Id="rId462" Type="http://schemas.openxmlformats.org/officeDocument/2006/relationships/customXml" Target="../ink/ink679.xml"/><Relationship Id="rId115" Type="http://schemas.openxmlformats.org/officeDocument/2006/relationships/image" Target="../media/image374.png"/><Relationship Id="rId157" Type="http://schemas.openxmlformats.org/officeDocument/2006/relationships/image" Target="../media/image395.png"/><Relationship Id="rId322" Type="http://schemas.openxmlformats.org/officeDocument/2006/relationships/customXml" Target="../ink/ink609.xml"/><Relationship Id="rId364" Type="http://schemas.openxmlformats.org/officeDocument/2006/relationships/customXml" Target="../ink/ink630.xml"/><Relationship Id="rId61" Type="http://schemas.openxmlformats.org/officeDocument/2006/relationships/image" Target="../media/image347.png"/><Relationship Id="rId199" Type="http://schemas.openxmlformats.org/officeDocument/2006/relationships/image" Target="../media/image416.png"/><Relationship Id="rId19" Type="http://schemas.openxmlformats.org/officeDocument/2006/relationships/image" Target="../media/image326.png"/><Relationship Id="rId224" Type="http://schemas.openxmlformats.org/officeDocument/2006/relationships/customXml" Target="../ink/ink560.xml"/><Relationship Id="rId266" Type="http://schemas.openxmlformats.org/officeDocument/2006/relationships/customXml" Target="../ink/ink581.xml"/><Relationship Id="rId431" Type="http://schemas.openxmlformats.org/officeDocument/2006/relationships/image" Target="../media/image532.png"/><Relationship Id="rId473" Type="http://schemas.openxmlformats.org/officeDocument/2006/relationships/image" Target="../media/image5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55.png"/><Relationship Id="rId2" Type="http://schemas.openxmlformats.org/officeDocument/2006/relationships/image" Target="../media/image55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5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58.png"/><Relationship Id="rId2" Type="http://schemas.openxmlformats.org/officeDocument/2006/relationships/image" Target="../media/image557.png"/><Relationship Id="rId1" Type="http://schemas.openxmlformats.org/officeDocument/2006/relationships/slideLayout" Target="../slideLayouts/slideLayout13.xml"/><Relationship Id="rId6" Type="http://schemas.openxmlformats.org/officeDocument/2006/relationships/image" Target="../media/image561.png"/><Relationship Id="rId5" Type="http://schemas.openxmlformats.org/officeDocument/2006/relationships/image" Target="../media/image560.png"/><Relationship Id="rId4" Type="http://schemas.openxmlformats.org/officeDocument/2006/relationships/image" Target="../media/image55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700" y="260931"/>
            <a:ext cx="6667500" cy="1671543"/>
          </a:xfrm>
        </p:spPr>
        <p:txBody>
          <a:bodyPr>
            <a:normAutofit/>
          </a:bodyPr>
          <a:lstStyle/>
          <a:p>
            <a:r>
              <a:rPr lang="en-US" dirty="0"/>
              <a:t>The Tale of Two Bushings</a:t>
            </a:r>
            <a:br>
              <a:rPr lang="en-US" dirty="0"/>
            </a:br>
            <a:r>
              <a:rPr lang="en-US" sz="2800" dirty="0"/>
              <a:t>A (poorly) illustrated guide to power factor testing</a:t>
            </a:r>
            <a:endParaRPr lang="en-US"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552183" y="132275"/>
            <a:ext cx="4383508" cy="3218272"/>
          </a:xfrm>
          <a:prstGeom prst="rect">
            <a:avLst/>
          </a:prstGeom>
        </p:spPr>
      </p:pic>
      <p:sp>
        <p:nvSpPr>
          <p:cNvPr id="5" name="Text Placeholder 4"/>
          <p:cNvSpPr>
            <a:spLocks noGrp="1"/>
          </p:cNvSpPr>
          <p:nvPr>
            <p:ph sz="quarter" idx="17"/>
          </p:nvPr>
        </p:nvSpPr>
        <p:spPr/>
        <p:txBody>
          <a:bodyPr/>
          <a:lstStyle/>
          <a:p>
            <a:pPr marL="0" indent="0">
              <a:buNone/>
            </a:pPr>
            <a:r>
              <a:rPr lang="en-US" sz="2800" dirty="0"/>
              <a:t>Brandon Bouwman, P.E.</a:t>
            </a:r>
          </a:p>
          <a:p>
            <a:pPr marL="0" indent="0">
              <a:buNone/>
            </a:pPr>
            <a:r>
              <a:rPr lang="en-US" sz="2800" dirty="0"/>
              <a:t>Electrical Engineer</a:t>
            </a:r>
          </a:p>
          <a:p>
            <a:pPr marL="0" indent="0">
              <a:buNone/>
            </a:pPr>
            <a:r>
              <a:rPr lang="en-US" sz="2800" dirty="0"/>
              <a:t>Generation Equipment Section</a:t>
            </a:r>
          </a:p>
          <a:p>
            <a:pPr marL="0" indent="0">
              <a:buNone/>
            </a:pPr>
            <a:r>
              <a:rPr lang="en-US" sz="2800" dirty="0"/>
              <a:t>Hydroelectric Design Center</a:t>
            </a:r>
          </a:p>
          <a:p>
            <a:pPr marL="0" indent="0">
              <a:buNone/>
            </a:pPr>
            <a:r>
              <a:rPr lang="en-US" sz="2800" dirty="0"/>
              <a:t>8 October 2020</a:t>
            </a:r>
          </a:p>
          <a:p>
            <a:endParaRPr lang="en-US" dirty="0"/>
          </a:p>
        </p:txBody>
      </p:sp>
      <p:pic>
        <p:nvPicPr>
          <p:cNvPr id="9" name="Picture Placeholder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p:blipFill>
        <p:spPr>
          <a:xfrm>
            <a:off x="5486400" y="3503350"/>
            <a:ext cx="3093719" cy="3093719"/>
          </a:xfrm>
          <a:prstGeom prst="rect">
            <a:avLst/>
          </a:prstGeom>
        </p:spPr>
      </p:pic>
      <p:pic>
        <p:nvPicPr>
          <p:cNvPr id="3" name="Picture 2">
            <a:extLst>
              <a:ext uri="{FF2B5EF4-FFF2-40B4-BE49-F238E27FC236}">
                <a16:creationId xmlns:a16="http://schemas.microsoft.com/office/drawing/2014/main" id="{EFCAAAEA-9C1A-4258-A032-824CB72E6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1208" y="3507453"/>
            <a:ext cx="3093719" cy="3093719"/>
          </a:xfrm>
          <a:prstGeom prst="rect">
            <a:avLst/>
          </a:prstGeom>
        </p:spPr>
      </p:pic>
    </p:spTree>
    <p:extLst>
      <p:ext uri="{BB962C8B-B14F-4D97-AF65-F5344CB8AC3E}">
        <p14:creationId xmlns:p14="http://schemas.microsoft.com/office/powerpoint/2010/main" val="55932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
            <a:ext cx="9906000" cy="1143000"/>
          </a:xfrm>
        </p:spPr>
        <p:txBody>
          <a:bodyPr/>
          <a:lstStyle/>
          <a:p>
            <a:r>
              <a:rPr lang="en-US" dirty="0"/>
              <a:t>Power Factor test</a:t>
            </a:r>
          </a:p>
        </p:txBody>
      </p:sp>
      <p:sp>
        <p:nvSpPr>
          <p:cNvPr id="73791" name="Rectangle 73790">
            <a:extLst>
              <a:ext uri="{FF2B5EF4-FFF2-40B4-BE49-F238E27FC236}">
                <a16:creationId xmlns:a16="http://schemas.microsoft.com/office/drawing/2014/main" id="{AF75D605-0236-4872-9C2B-54AC610FD38D}"/>
              </a:ext>
            </a:extLst>
          </p:cNvPr>
          <p:cNvSpPr/>
          <p:nvPr/>
        </p:nvSpPr>
        <p:spPr>
          <a:xfrm>
            <a:off x="5129340" y="1720273"/>
            <a:ext cx="485518" cy="4375727"/>
          </a:xfrm>
          <a:prstGeom prst="rect">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08" name="TextBox 73807">
            <a:extLst>
              <a:ext uri="{FF2B5EF4-FFF2-40B4-BE49-F238E27FC236}">
                <a16:creationId xmlns:a16="http://schemas.microsoft.com/office/drawing/2014/main" id="{8CF1072E-143D-4BDA-811C-228B27EC8EBA}"/>
              </a:ext>
            </a:extLst>
          </p:cNvPr>
          <p:cNvSpPr txBox="1"/>
          <p:nvPr/>
        </p:nvSpPr>
        <p:spPr>
          <a:xfrm>
            <a:off x="5129340" y="1981200"/>
            <a:ext cx="485518" cy="3962400"/>
          </a:xfrm>
          <a:prstGeom prst="rect">
            <a:avLst/>
          </a:prstGeom>
          <a:noFill/>
        </p:spPr>
        <p:txBody>
          <a:bodyPr vert="wordArtVert" wrap="square" rtlCol="0" anchor="t">
            <a:spAutoFit/>
          </a:bodyPr>
          <a:lstStyle/>
          <a:p>
            <a:r>
              <a:rPr lang="en-US" dirty="0"/>
              <a:t>	COPPER</a:t>
            </a:r>
          </a:p>
        </p:txBody>
      </p:sp>
      <p:sp>
        <p:nvSpPr>
          <p:cNvPr id="73810" name="TextBox 73809">
            <a:extLst>
              <a:ext uri="{FF2B5EF4-FFF2-40B4-BE49-F238E27FC236}">
                <a16:creationId xmlns:a16="http://schemas.microsoft.com/office/drawing/2014/main" id="{44A2988A-7C87-4607-9E2A-CBFEE9B75039}"/>
              </a:ext>
            </a:extLst>
          </p:cNvPr>
          <p:cNvSpPr txBox="1"/>
          <p:nvPr/>
        </p:nvSpPr>
        <p:spPr>
          <a:xfrm>
            <a:off x="9524998" y="5117068"/>
            <a:ext cx="1981200" cy="369332"/>
          </a:xfrm>
          <a:prstGeom prst="rect">
            <a:avLst/>
          </a:prstGeom>
          <a:noFill/>
        </p:spPr>
        <p:txBody>
          <a:bodyPr wrap="square" rtlCol="0">
            <a:spAutoFit/>
          </a:bodyPr>
          <a:lstStyle/>
          <a:p>
            <a:r>
              <a:rPr lang="en-US" dirty="0">
                <a:solidFill>
                  <a:schemeClr val="bg1">
                    <a:lumMod val="75000"/>
                  </a:schemeClr>
                </a:solidFill>
              </a:rPr>
              <a:t>Transformer Tank</a:t>
            </a:r>
          </a:p>
        </p:txBody>
      </p:sp>
      <p:cxnSp>
        <p:nvCxnSpPr>
          <p:cNvPr id="73812" name="Straight Connector 73811">
            <a:extLst>
              <a:ext uri="{FF2B5EF4-FFF2-40B4-BE49-F238E27FC236}">
                <a16:creationId xmlns:a16="http://schemas.microsoft.com/office/drawing/2014/main" id="{F32B7E77-0A1E-48CF-91AF-76B83511BC3A}"/>
              </a:ext>
            </a:extLst>
          </p:cNvPr>
          <p:cNvCxnSpPr/>
          <p:nvPr/>
        </p:nvCxnSpPr>
        <p:spPr>
          <a:xfrm>
            <a:off x="1219200" y="1720273"/>
            <a:ext cx="8991600" cy="0"/>
          </a:xfrm>
          <a:prstGeom prst="line">
            <a:avLst/>
          </a:prstGeom>
          <a:ln w="38100">
            <a:solidFill>
              <a:schemeClr val="tx1">
                <a:lumMod val="85000"/>
                <a:lumOff val="15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813" name="TextBox 73812">
            <a:extLst>
              <a:ext uri="{FF2B5EF4-FFF2-40B4-BE49-F238E27FC236}">
                <a16:creationId xmlns:a16="http://schemas.microsoft.com/office/drawing/2014/main" id="{6CFD172B-CC3D-4064-AFF5-4B55CB7C973D}"/>
              </a:ext>
            </a:extLst>
          </p:cNvPr>
          <p:cNvSpPr txBox="1"/>
          <p:nvPr/>
        </p:nvSpPr>
        <p:spPr>
          <a:xfrm>
            <a:off x="8077200" y="1303543"/>
            <a:ext cx="2133598" cy="369332"/>
          </a:xfrm>
          <a:prstGeom prst="rect">
            <a:avLst/>
          </a:prstGeom>
          <a:noFill/>
        </p:spPr>
        <p:txBody>
          <a:bodyPr wrap="square" rtlCol="0">
            <a:spAutoFit/>
          </a:bodyPr>
          <a:lstStyle/>
          <a:p>
            <a:r>
              <a:rPr lang="en-US" dirty="0"/>
              <a:t>High Voltage line</a:t>
            </a:r>
          </a:p>
        </p:txBody>
      </p:sp>
      <p:sp>
        <p:nvSpPr>
          <p:cNvPr id="73821" name="Freeform: Shape 73820">
            <a:extLst>
              <a:ext uri="{FF2B5EF4-FFF2-40B4-BE49-F238E27FC236}">
                <a16:creationId xmlns:a16="http://schemas.microsoft.com/office/drawing/2014/main" id="{7B5BC942-DF1D-4E8E-88A1-6C695B456887}"/>
              </a:ext>
            </a:extLst>
          </p:cNvPr>
          <p:cNvSpPr/>
          <p:nvPr/>
        </p:nvSpPr>
        <p:spPr>
          <a:xfrm>
            <a:off x="6553200"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A07B446C-909C-4921-AEAF-EB3B08D6BB44}"/>
              </a:ext>
            </a:extLst>
          </p:cNvPr>
          <p:cNvSpPr/>
          <p:nvPr/>
        </p:nvSpPr>
        <p:spPr>
          <a:xfrm flipH="1">
            <a:off x="2988836"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22" name="TextBox 73821">
            <a:extLst>
              <a:ext uri="{FF2B5EF4-FFF2-40B4-BE49-F238E27FC236}">
                <a16:creationId xmlns:a16="http://schemas.microsoft.com/office/drawing/2014/main" id="{887D1D4E-D405-4CA4-9920-7804C2BABB20}"/>
              </a:ext>
            </a:extLst>
          </p:cNvPr>
          <p:cNvSpPr txBox="1"/>
          <p:nvPr/>
        </p:nvSpPr>
        <p:spPr>
          <a:xfrm>
            <a:off x="3355067" y="3168134"/>
            <a:ext cx="761999" cy="369332"/>
          </a:xfrm>
          <a:prstGeom prst="rect">
            <a:avLst/>
          </a:prstGeom>
          <a:noFill/>
        </p:spPr>
        <p:txBody>
          <a:bodyPr wrap="square" rtlCol="0">
            <a:spAutoFit/>
          </a:bodyPr>
          <a:lstStyle/>
          <a:p>
            <a:r>
              <a:rPr lang="en-US" dirty="0">
                <a:solidFill>
                  <a:schemeClr val="accent3">
                    <a:lumMod val="75000"/>
                  </a:schemeClr>
                </a:solidFill>
              </a:rPr>
              <a:t>Shed</a:t>
            </a:r>
          </a:p>
        </p:txBody>
      </p:sp>
      <p:sp>
        <p:nvSpPr>
          <p:cNvPr id="160" name="TextBox 159">
            <a:extLst>
              <a:ext uri="{FF2B5EF4-FFF2-40B4-BE49-F238E27FC236}">
                <a16:creationId xmlns:a16="http://schemas.microsoft.com/office/drawing/2014/main" id="{3E58E1E0-38AD-44F8-97E4-FD38068ECEC6}"/>
              </a:ext>
            </a:extLst>
          </p:cNvPr>
          <p:cNvSpPr txBox="1"/>
          <p:nvPr/>
        </p:nvSpPr>
        <p:spPr>
          <a:xfrm>
            <a:off x="6617955" y="3214316"/>
            <a:ext cx="761999" cy="369332"/>
          </a:xfrm>
          <a:prstGeom prst="rect">
            <a:avLst/>
          </a:prstGeom>
          <a:noFill/>
        </p:spPr>
        <p:txBody>
          <a:bodyPr wrap="square" rtlCol="0">
            <a:spAutoFit/>
          </a:bodyPr>
          <a:lstStyle/>
          <a:p>
            <a:r>
              <a:rPr lang="en-US" dirty="0">
                <a:solidFill>
                  <a:schemeClr val="accent3">
                    <a:lumMod val="75000"/>
                  </a:schemeClr>
                </a:solidFill>
              </a:rPr>
              <a:t>Shed</a:t>
            </a:r>
          </a:p>
        </p:txBody>
      </p:sp>
      <p:cxnSp>
        <p:nvCxnSpPr>
          <p:cNvPr id="73826" name="Straight Connector 73825">
            <a:extLst>
              <a:ext uri="{FF2B5EF4-FFF2-40B4-BE49-F238E27FC236}">
                <a16:creationId xmlns:a16="http://schemas.microsoft.com/office/drawing/2014/main" id="{8BAD39EC-1EA0-463A-842C-EDAF74AF7747}"/>
              </a:ext>
            </a:extLst>
          </p:cNvPr>
          <p:cNvCxnSpPr>
            <a:cxnSpLocks/>
          </p:cNvCxnSpPr>
          <p:nvPr/>
        </p:nvCxnSpPr>
        <p:spPr>
          <a:xfrm>
            <a:off x="5410200" y="1066800"/>
            <a:ext cx="0" cy="5791200"/>
          </a:xfrm>
          <a:prstGeom prst="line">
            <a:avLst/>
          </a:prstGeom>
          <a:ln w="31750">
            <a:prstDash val="dash"/>
          </a:ln>
        </p:spPr>
        <p:style>
          <a:lnRef idx="1">
            <a:schemeClr val="dk1"/>
          </a:lnRef>
          <a:fillRef idx="0">
            <a:schemeClr val="dk1"/>
          </a:fillRef>
          <a:effectRef idx="0">
            <a:schemeClr val="dk1"/>
          </a:effectRef>
          <a:fontRef idx="minor">
            <a:schemeClr val="tx1"/>
          </a:fontRef>
        </p:style>
      </p:cxnSp>
      <p:cxnSp>
        <p:nvCxnSpPr>
          <p:cNvPr id="73829" name="Straight Arrow Connector 73828">
            <a:extLst>
              <a:ext uri="{FF2B5EF4-FFF2-40B4-BE49-F238E27FC236}">
                <a16:creationId xmlns:a16="http://schemas.microsoft.com/office/drawing/2014/main" id="{9C13EADA-7379-448A-BC24-C2D553AB4E79}"/>
              </a:ext>
            </a:extLst>
          </p:cNvPr>
          <p:cNvCxnSpPr/>
          <p:nvPr/>
        </p:nvCxnSpPr>
        <p:spPr>
          <a:xfrm flipH="1">
            <a:off x="4117066"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6B28C7D6-21A7-4974-BE8F-83B2DFE0C5F0}"/>
              </a:ext>
            </a:extLst>
          </p:cNvPr>
          <p:cNvCxnSpPr>
            <a:cxnSpLocks/>
          </p:cNvCxnSpPr>
          <p:nvPr/>
        </p:nvCxnSpPr>
        <p:spPr>
          <a:xfrm>
            <a:off x="5782021"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830" name="TextBox 73829">
            <a:extLst>
              <a:ext uri="{FF2B5EF4-FFF2-40B4-BE49-F238E27FC236}">
                <a16:creationId xmlns:a16="http://schemas.microsoft.com/office/drawing/2014/main" id="{45C4D365-9C1F-446E-9728-4516221E0982}"/>
              </a:ext>
            </a:extLst>
          </p:cNvPr>
          <p:cNvSpPr txBox="1"/>
          <p:nvPr/>
        </p:nvSpPr>
        <p:spPr>
          <a:xfrm>
            <a:off x="4060277" y="1275156"/>
            <a:ext cx="1069063" cy="369332"/>
          </a:xfrm>
          <a:prstGeom prst="rect">
            <a:avLst/>
          </a:prstGeom>
          <a:noFill/>
        </p:spPr>
        <p:txBody>
          <a:bodyPr wrap="square" rtlCol="0">
            <a:spAutoFit/>
          </a:bodyPr>
          <a:lstStyle/>
          <a:p>
            <a:r>
              <a:rPr lang="en-US" dirty="0"/>
              <a:t>“ideal”</a:t>
            </a:r>
          </a:p>
        </p:txBody>
      </p:sp>
      <p:sp>
        <p:nvSpPr>
          <p:cNvPr id="170" name="TextBox 169">
            <a:extLst>
              <a:ext uri="{FF2B5EF4-FFF2-40B4-BE49-F238E27FC236}">
                <a16:creationId xmlns:a16="http://schemas.microsoft.com/office/drawing/2014/main" id="{95782E9A-442E-476A-902E-457420A1BF24}"/>
              </a:ext>
            </a:extLst>
          </p:cNvPr>
          <p:cNvSpPr txBox="1"/>
          <p:nvPr/>
        </p:nvSpPr>
        <p:spPr>
          <a:xfrm>
            <a:off x="5752491" y="1274681"/>
            <a:ext cx="1069063" cy="369332"/>
          </a:xfrm>
          <a:prstGeom prst="rect">
            <a:avLst/>
          </a:prstGeom>
          <a:noFill/>
        </p:spPr>
        <p:txBody>
          <a:bodyPr wrap="square" rtlCol="0">
            <a:spAutoFit/>
          </a:bodyPr>
          <a:lstStyle/>
          <a:p>
            <a:r>
              <a:rPr lang="en-US" dirty="0"/>
              <a:t>“reality”</a:t>
            </a:r>
          </a:p>
        </p:txBody>
      </p:sp>
      <p:sp>
        <p:nvSpPr>
          <p:cNvPr id="18" name="TextBox 17">
            <a:extLst>
              <a:ext uri="{FF2B5EF4-FFF2-40B4-BE49-F238E27FC236}">
                <a16:creationId xmlns:a16="http://schemas.microsoft.com/office/drawing/2014/main" id="{49882F99-3347-4D8D-A77F-C9E398E0A541}"/>
              </a:ext>
            </a:extLst>
          </p:cNvPr>
          <p:cNvSpPr txBox="1"/>
          <p:nvPr/>
        </p:nvSpPr>
        <p:spPr>
          <a:xfrm>
            <a:off x="3942444"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sp>
        <p:nvSpPr>
          <p:cNvPr id="19" name="TextBox 18">
            <a:extLst>
              <a:ext uri="{FF2B5EF4-FFF2-40B4-BE49-F238E27FC236}">
                <a16:creationId xmlns:a16="http://schemas.microsoft.com/office/drawing/2014/main" id="{777B1105-9934-41B7-996E-63DB5170A886}"/>
              </a:ext>
            </a:extLst>
          </p:cNvPr>
          <p:cNvSpPr txBox="1"/>
          <p:nvPr/>
        </p:nvSpPr>
        <p:spPr>
          <a:xfrm>
            <a:off x="5601146"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grpSp>
        <p:nvGrpSpPr>
          <p:cNvPr id="73839" name="Group 73838">
            <a:extLst>
              <a:ext uri="{FF2B5EF4-FFF2-40B4-BE49-F238E27FC236}">
                <a16:creationId xmlns:a16="http://schemas.microsoft.com/office/drawing/2014/main" id="{EA86DD42-AC10-44E0-AF76-9B1FB4528D56}"/>
              </a:ext>
            </a:extLst>
          </p:cNvPr>
          <p:cNvGrpSpPr/>
          <p:nvPr/>
        </p:nvGrpSpPr>
        <p:grpSpPr>
          <a:xfrm>
            <a:off x="5026620" y="705780"/>
            <a:ext cx="1095480" cy="942120"/>
            <a:chOff x="5026620" y="705780"/>
            <a:chExt cx="1095480" cy="942120"/>
          </a:xfrm>
        </p:grpSpPr>
        <mc:AlternateContent xmlns:mc="http://schemas.openxmlformats.org/markup-compatibility/2006" xmlns:p14="http://schemas.microsoft.com/office/powerpoint/2010/main">
          <mc:Choice Requires="p14">
            <p:contentPart p14:bwMode="auto" r:id="rId2">
              <p14:nvContentPartPr>
                <p14:cNvPr id="73837" name="Ink 73836">
                  <a:extLst>
                    <a:ext uri="{FF2B5EF4-FFF2-40B4-BE49-F238E27FC236}">
                      <a16:creationId xmlns:a16="http://schemas.microsoft.com/office/drawing/2014/main" id="{51653742-7729-4D1D-99A7-B4876504049E}"/>
                    </a:ext>
                  </a:extLst>
                </p14:cNvPr>
                <p14:cNvContentPartPr/>
                <p14:nvPr/>
              </p14:nvContentPartPr>
              <p14:xfrm>
                <a:off x="5026620" y="705780"/>
                <a:ext cx="1095480" cy="909360"/>
              </p14:xfrm>
            </p:contentPart>
          </mc:Choice>
          <mc:Fallback xmlns="">
            <p:pic>
              <p:nvPicPr>
                <p:cNvPr id="73837" name="Ink 73836">
                  <a:extLst>
                    <a:ext uri="{FF2B5EF4-FFF2-40B4-BE49-F238E27FC236}">
                      <a16:creationId xmlns:a16="http://schemas.microsoft.com/office/drawing/2014/main" id="{51653742-7729-4D1D-99A7-B4876504049E}"/>
                    </a:ext>
                  </a:extLst>
                </p:cNvPr>
                <p:cNvPicPr/>
                <p:nvPr/>
              </p:nvPicPr>
              <p:blipFill>
                <a:blip r:embed="rId3"/>
                <a:stretch>
                  <a:fillRect/>
                </a:stretch>
              </p:blipFill>
              <p:spPr>
                <a:xfrm>
                  <a:off x="5008980" y="687780"/>
                  <a:ext cx="1131120" cy="9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3838" name="Ink 73837">
                  <a:extLst>
                    <a:ext uri="{FF2B5EF4-FFF2-40B4-BE49-F238E27FC236}">
                      <a16:creationId xmlns:a16="http://schemas.microsoft.com/office/drawing/2014/main" id="{CD4F98C6-6443-451F-B153-DC6293EE810A}"/>
                    </a:ext>
                  </a:extLst>
                </p14:cNvPr>
                <p14:cNvContentPartPr/>
                <p14:nvPr/>
              </p14:nvContentPartPr>
              <p14:xfrm>
                <a:off x="5641860" y="738540"/>
                <a:ext cx="293760" cy="909360"/>
              </p14:xfrm>
            </p:contentPart>
          </mc:Choice>
          <mc:Fallback xmlns="">
            <p:pic>
              <p:nvPicPr>
                <p:cNvPr id="73838" name="Ink 73837">
                  <a:extLst>
                    <a:ext uri="{FF2B5EF4-FFF2-40B4-BE49-F238E27FC236}">
                      <a16:creationId xmlns:a16="http://schemas.microsoft.com/office/drawing/2014/main" id="{CD4F98C6-6443-451F-B153-DC6293EE810A}"/>
                    </a:ext>
                  </a:extLst>
                </p:cNvPr>
                <p:cNvPicPr/>
                <p:nvPr/>
              </p:nvPicPr>
              <p:blipFill>
                <a:blip r:embed="rId5"/>
                <a:stretch>
                  <a:fillRect/>
                </a:stretch>
              </p:blipFill>
              <p:spPr>
                <a:xfrm>
                  <a:off x="5624220" y="720540"/>
                  <a:ext cx="329400" cy="945000"/>
                </a:xfrm>
                <a:prstGeom prst="rect">
                  <a:avLst/>
                </a:prstGeom>
              </p:spPr>
            </p:pic>
          </mc:Fallback>
        </mc:AlternateContent>
      </p:grpSp>
      <p:grpSp>
        <p:nvGrpSpPr>
          <p:cNvPr id="73903" name="Group 73902">
            <a:extLst>
              <a:ext uri="{FF2B5EF4-FFF2-40B4-BE49-F238E27FC236}">
                <a16:creationId xmlns:a16="http://schemas.microsoft.com/office/drawing/2014/main" id="{38CE73F5-F38D-4019-A544-24C88925403B}"/>
              </a:ext>
            </a:extLst>
          </p:cNvPr>
          <p:cNvGrpSpPr/>
          <p:nvPr/>
        </p:nvGrpSpPr>
        <p:grpSpPr>
          <a:xfrm>
            <a:off x="6356820" y="341100"/>
            <a:ext cx="2594880" cy="849240"/>
            <a:chOff x="6356820" y="341100"/>
            <a:chExt cx="2594880" cy="849240"/>
          </a:xfrm>
        </p:grpSpPr>
        <mc:AlternateContent xmlns:mc="http://schemas.openxmlformats.org/markup-compatibility/2006" xmlns:p14="http://schemas.microsoft.com/office/powerpoint/2010/main">
          <mc:Choice Requires="p14">
            <p:contentPart p14:bwMode="auto" r:id="rId6">
              <p14:nvContentPartPr>
                <p14:cNvPr id="73840" name="Ink 73839">
                  <a:extLst>
                    <a:ext uri="{FF2B5EF4-FFF2-40B4-BE49-F238E27FC236}">
                      <a16:creationId xmlns:a16="http://schemas.microsoft.com/office/drawing/2014/main" id="{6BDC81D9-02BE-4D83-8E8E-4F8229F0A9E3}"/>
                    </a:ext>
                  </a:extLst>
                </p14:cNvPr>
                <p14:cNvContentPartPr/>
                <p14:nvPr/>
              </p14:nvContentPartPr>
              <p14:xfrm>
                <a:off x="6356820" y="433260"/>
                <a:ext cx="19440" cy="136080"/>
              </p14:xfrm>
            </p:contentPart>
          </mc:Choice>
          <mc:Fallback xmlns="">
            <p:pic>
              <p:nvPicPr>
                <p:cNvPr id="73840" name="Ink 73839">
                  <a:extLst>
                    <a:ext uri="{FF2B5EF4-FFF2-40B4-BE49-F238E27FC236}">
                      <a16:creationId xmlns:a16="http://schemas.microsoft.com/office/drawing/2014/main" id="{6BDC81D9-02BE-4D83-8E8E-4F8229F0A9E3}"/>
                    </a:ext>
                  </a:extLst>
                </p:cNvPr>
                <p:cNvPicPr/>
                <p:nvPr/>
              </p:nvPicPr>
              <p:blipFill>
                <a:blip r:embed="rId7"/>
                <a:stretch>
                  <a:fillRect/>
                </a:stretch>
              </p:blipFill>
              <p:spPr>
                <a:xfrm>
                  <a:off x="6338820" y="415620"/>
                  <a:ext cx="5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3841" name="Ink 73840">
                  <a:extLst>
                    <a:ext uri="{FF2B5EF4-FFF2-40B4-BE49-F238E27FC236}">
                      <a16:creationId xmlns:a16="http://schemas.microsoft.com/office/drawing/2014/main" id="{49C1A34B-D918-4862-B46C-E82B9FFFAAAE}"/>
                    </a:ext>
                  </a:extLst>
                </p14:cNvPr>
                <p14:cNvContentPartPr/>
                <p14:nvPr/>
              </p14:nvContentPartPr>
              <p14:xfrm>
                <a:off x="6395340" y="443340"/>
                <a:ext cx="40680" cy="127800"/>
              </p14:xfrm>
            </p:contentPart>
          </mc:Choice>
          <mc:Fallback xmlns="">
            <p:pic>
              <p:nvPicPr>
                <p:cNvPr id="73841" name="Ink 73840">
                  <a:extLst>
                    <a:ext uri="{FF2B5EF4-FFF2-40B4-BE49-F238E27FC236}">
                      <a16:creationId xmlns:a16="http://schemas.microsoft.com/office/drawing/2014/main" id="{49C1A34B-D918-4862-B46C-E82B9FFFAAAE}"/>
                    </a:ext>
                  </a:extLst>
                </p:cNvPr>
                <p:cNvPicPr/>
                <p:nvPr/>
              </p:nvPicPr>
              <p:blipFill>
                <a:blip r:embed="rId9"/>
                <a:stretch>
                  <a:fillRect/>
                </a:stretch>
              </p:blipFill>
              <p:spPr>
                <a:xfrm>
                  <a:off x="6377340" y="425340"/>
                  <a:ext cx="76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3842" name="Ink 73841">
                  <a:extLst>
                    <a:ext uri="{FF2B5EF4-FFF2-40B4-BE49-F238E27FC236}">
                      <a16:creationId xmlns:a16="http://schemas.microsoft.com/office/drawing/2014/main" id="{AD700D4C-7740-4AC1-8619-D4C49EDA1FEF}"/>
                    </a:ext>
                  </a:extLst>
                </p14:cNvPr>
                <p14:cNvContentPartPr/>
                <p14:nvPr/>
              </p14:nvContentPartPr>
              <p14:xfrm>
                <a:off x="6372300" y="523980"/>
                <a:ext cx="44640" cy="6120"/>
              </p14:xfrm>
            </p:contentPart>
          </mc:Choice>
          <mc:Fallback xmlns="">
            <p:pic>
              <p:nvPicPr>
                <p:cNvPr id="73842" name="Ink 73841">
                  <a:extLst>
                    <a:ext uri="{FF2B5EF4-FFF2-40B4-BE49-F238E27FC236}">
                      <a16:creationId xmlns:a16="http://schemas.microsoft.com/office/drawing/2014/main" id="{AD700D4C-7740-4AC1-8619-D4C49EDA1FEF}"/>
                    </a:ext>
                  </a:extLst>
                </p:cNvPr>
                <p:cNvPicPr/>
                <p:nvPr/>
              </p:nvPicPr>
              <p:blipFill>
                <a:blip r:embed="rId11"/>
                <a:stretch>
                  <a:fillRect/>
                </a:stretch>
              </p:blipFill>
              <p:spPr>
                <a:xfrm>
                  <a:off x="6354300" y="505980"/>
                  <a:ext cx="80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3843" name="Ink 73842">
                  <a:extLst>
                    <a:ext uri="{FF2B5EF4-FFF2-40B4-BE49-F238E27FC236}">
                      <a16:creationId xmlns:a16="http://schemas.microsoft.com/office/drawing/2014/main" id="{A01058B2-15F4-40B9-8731-4A56516A7C75}"/>
                    </a:ext>
                  </a:extLst>
                </p14:cNvPr>
                <p14:cNvContentPartPr/>
                <p14:nvPr/>
              </p14:nvContentPartPr>
              <p14:xfrm>
                <a:off x="6529980" y="445140"/>
                <a:ext cx="4320" cy="84960"/>
              </p14:xfrm>
            </p:contentPart>
          </mc:Choice>
          <mc:Fallback xmlns="">
            <p:pic>
              <p:nvPicPr>
                <p:cNvPr id="73843" name="Ink 73842">
                  <a:extLst>
                    <a:ext uri="{FF2B5EF4-FFF2-40B4-BE49-F238E27FC236}">
                      <a16:creationId xmlns:a16="http://schemas.microsoft.com/office/drawing/2014/main" id="{A01058B2-15F4-40B9-8731-4A56516A7C75}"/>
                    </a:ext>
                  </a:extLst>
                </p:cNvPr>
                <p:cNvPicPr/>
                <p:nvPr/>
              </p:nvPicPr>
              <p:blipFill>
                <a:blip r:embed="rId13"/>
                <a:stretch>
                  <a:fillRect/>
                </a:stretch>
              </p:blipFill>
              <p:spPr>
                <a:xfrm>
                  <a:off x="6512340" y="427140"/>
                  <a:ext cx="39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844" name="Ink 73843">
                  <a:extLst>
                    <a:ext uri="{FF2B5EF4-FFF2-40B4-BE49-F238E27FC236}">
                      <a16:creationId xmlns:a16="http://schemas.microsoft.com/office/drawing/2014/main" id="{05974217-99BF-40C1-A60C-F8209218D3E5}"/>
                    </a:ext>
                  </a:extLst>
                </p14:cNvPr>
                <p14:cNvContentPartPr/>
                <p14:nvPr/>
              </p14:nvContentPartPr>
              <p14:xfrm>
                <a:off x="6533940" y="418860"/>
                <a:ext cx="46440" cy="64800"/>
              </p14:xfrm>
            </p:contentPart>
          </mc:Choice>
          <mc:Fallback xmlns="">
            <p:pic>
              <p:nvPicPr>
                <p:cNvPr id="73844" name="Ink 73843">
                  <a:extLst>
                    <a:ext uri="{FF2B5EF4-FFF2-40B4-BE49-F238E27FC236}">
                      <a16:creationId xmlns:a16="http://schemas.microsoft.com/office/drawing/2014/main" id="{05974217-99BF-40C1-A60C-F8209218D3E5}"/>
                    </a:ext>
                  </a:extLst>
                </p:cNvPr>
                <p:cNvPicPr/>
                <p:nvPr/>
              </p:nvPicPr>
              <p:blipFill>
                <a:blip r:embed="rId15"/>
                <a:stretch>
                  <a:fillRect/>
                </a:stretch>
              </p:blipFill>
              <p:spPr>
                <a:xfrm>
                  <a:off x="6515940" y="401220"/>
                  <a:ext cx="8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845" name="Ink 73844">
                  <a:extLst>
                    <a:ext uri="{FF2B5EF4-FFF2-40B4-BE49-F238E27FC236}">
                      <a16:creationId xmlns:a16="http://schemas.microsoft.com/office/drawing/2014/main" id="{5C383588-E0F5-496F-8CF0-32BCF475056C}"/>
                    </a:ext>
                  </a:extLst>
                </p14:cNvPr>
                <p14:cNvContentPartPr/>
                <p14:nvPr/>
              </p14:nvContentPartPr>
              <p14:xfrm>
                <a:off x="6678300" y="454500"/>
                <a:ext cx="360" cy="60120"/>
              </p14:xfrm>
            </p:contentPart>
          </mc:Choice>
          <mc:Fallback xmlns="">
            <p:pic>
              <p:nvPicPr>
                <p:cNvPr id="73845" name="Ink 73844">
                  <a:extLst>
                    <a:ext uri="{FF2B5EF4-FFF2-40B4-BE49-F238E27FC236}">
                      <a16:creationId xmlns:a16="http://schemas.microsoft.com/office/drawing/2014/main" id="{5C383588-E0F5-496F-8CF0-32BCF475056C}"/>
                    </a:ext>
                  </a:extLst>
                </p:cNvPr>
                <p:cNvPicPr/>
                <p:nvPr/>
              </p:nvPicPr>
              <p:blipFill>
                <a:blip r:embed="rId17"/>
                <a:stretch>
                  <a:fillRect/>
                </a:stretch>
              </p:blipFill>
              <p:spPr>
                <a:xfrm>
                  <a:off x="6660300" y="436860"/>
                  <a:ext cx="36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846" name="Ink 73845">
                  <a:extLst>
                    <a:ext uri="{FF2B5EF4-FFF2-40B4-BE49-F238E27FC236}">
                      <a16:creationId xmlns:a16="http://schemas.microsoft.com/office/drawing/2014/main" id="{A533B1D9-1CFA-4465-B502-0E2022E64B51}"/>
                    </a:ext>
                  </a:extLst>
                </p14:cNvPr>
                <p14:cNvContentPartPr/>
                <p14:nvPr/>
              </p14:nvContentPartPr>
              <p14:xfrm>
                <a:off x="6664980" y="389340"/>
                <a:ext cx="75960" cy="66240"/>
              </p14:xfrm>
            </p:contentPart>
          </mc:Choice>
          <mc:Fallback xmlns="">
            <p:pic>
              <p:nvPicPr>
                <p:cNvPr id="73846" name="Ink 73845">
                  <a:extLst>
                    <a:ext uri="{FF2B5EF4-FFF2-40B4-BE49-F238E27FC236}">
                      <a16:creationId xmlns:a16="http://schemas.microsoft.com/office/drawing/2014/main" id="{A533B1D9-1CFA-4465-B502-0E2022E64B51}"/>
                    </a:ext>
                  </a:extLst>
                </p:cNvPr>
                <p:cNvPicPr/>
                <p:nvPr/>
              </p:nvPicPr>
              <p:blipFill>
                <a:blip r:embed="rId19"/>
                <a:stretch>
                  <a:fillRect/>
                </a:stretch>
              </p:blipFill>
              <p:spPr>
                <a:xfrm>
                  <a:off x="6647340" y="371700"/>
                  <a:ext cx="111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847" name="Ink 73846">
                  <a:extLst>
                    <a:ext uri="{FF2B5EF4-FFF2-40B4-BE49-F238E27FC236}">
                      <a16:creationId xmlns:a16="http://schemas.microsoft.com/office/drawing/2014/main" id="{16B2916B-C6ED-4722-ADC6-2723A3E6FF65}"/>
                    </a:ext>
                  </a:extLst>
                </p14:cNvPr>
                <p14:cNvContentPartPr/>
                <p14:nvPr/>
              </p14:nvContentPartPr>
              <p14:xfrm>
                <a:off x="6778380" y="417060"/>
                <a:ext cx="129240" cy="92880"/>
              </p14:xfrm>
            </p:contentPart>
          </mc:Choice>
          <mc:Fallback xmlns="">
            <p:pic>
              <p:nvPicPr>
                <p:cNvPr id="73847" name="Ink 73846">
                  <a:extLst>
                    <a:ext uri="{FF2B5EF4-FFF2-40B4-BE49-F238E27FC236}">
                      <a16:creationId xmlns:a16="http://schemas.microsoft.com/office/drawing/2014/main" id="{16B2916B-C6ED-4722-ADC6-2723A3E6FF65}"/>
                    </a:ext>
                  </a:extLst>
                </p:cNvPr>
                <p:cNvPicPr/>
                <p:nvPr/>
              </p:nvPicPr>
              <p:blipFill>
                <a:blip r:embed="rId21"/>
                <a:stretch>
                  <a:fillRect/>
                </a:stretch>
              </p:blipFill>
              <p:spPr>
                <a:xfrm>
                  <a:off x="6760380" y="399060"/>
                  <a:ext cx="164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848" name="Ink 73847">
                  <a:extLst>
                    <a:ext uri="{FF2B5EF4-FFF2-40B4-BE49-F238E27FC236}">
                      <a16:creationId xmlns:a16="http://schemas.microsoft.com/office/drawing/2014/main" id="{ACE8D9F8-B703-4AF5-B669-96087A00B916}"/>
                    </a:ext>
                  </a:extLst>
                </p14:cNvPr>
                <p14:cNvContentPartPr/>
                <p14:nvPr/>
              </p14:nvContentPartPr>
              <p14:xfrm>
                <a:off x="6961260" y="365940"/>
                <a:ext cx="77400" cy="39240"/>
              </p14:xfrm>
            </p:contentPart>
          </mc:Choice>
          <mc:Fallback xmlns="">
            <p:pic>
              <p:nvPicPr>
                <p:cNvPr id="73848" name="Ink 73847">
                  <a:extLst>
                    <a:ext uri="{FF2B5EF4-FFF2-40B4-BE49-F238E27FC236}">
                      <a16:creationId xmlns:a16="http://schemas.microsoft.com/office/drawing/2014/main" id="{ACE8D9F8-B703-4AF5-B669-96087A00B916}"/>
                    </a:ext>
                  </a:extLst>
                </p:cNvPr>
                <p:cNvPicPr/>
                <p:nvPr/>
              </p:nvPicPr>
              <p:blipFill>
                <a:blip r:embed="rId23"/>
                <a:stretch>
                  <a:fillRect/>
                </a:stretch>
              </p:blipFill>
              <p:spPr>
                <a:xfrm>
                  <a:off x="6943260" y="348300"/>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3849" name="Ink 73848">
                  <a:extLst>
                    <a:ext uri="{FF2B5EF4-FFF2-40B4-BE49-F238E27FC236}">
                      <a16:creationId xmlns:a16="http://schemas.microsoft.com/office/drawing/2014/main" id="{BE904E0D-5A20-44BA-9281-68CBF75FAEA3}"/>
                    </a:ext>
                  </a:extLst>
                </p14:cNvPr>
                <p14:cNvContentPartPr/>
                <p14:nvPr/>
              </p14:nvContentPartPr>
              <p14:xfrm>
                <a:off x="7005540" y="414180"/>
                <a:ext cx="13680" cy="83160"/>
              </p14:xfrm>
            </p:contentPart>
          </mc:Choice>
          <mc:Fallback xmlns="">
            <p:pic>
              <p:nvPicPr>
                <p:cNvPr id="73849" name="Ink 73848">
                  <a:extLst>
                    <a:ext uri="{FF2B5EF4-FFF2-40B4-BE49-F238E27FC236}">
                      <a16:creationId xmlns:a16="http://schemas.microsoft.com/office/drawing/2014/main" id="{BE904E0D-5A20-44BA-9281-68CBF75FAEA3}"/>
                    </a:ext>
                  </a:extLst>
                </p:cNvPr>
                <p:cNvPicPr/>
                <p:nvPr/>
              </p:nvPicPr>
              <p:blipFill>
                <a:blip r:embed="rId25"/>
                <a:stretch>
                  <a:fillRect/>
                </a:stretch>
              </p:blipFill>
              <p:spPr>
                <a:xfrm>
                  <a:off x="6987540" y="396180"/>
                  <a:ext cx="49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850" name="Ink 73849">
                  <a:extLst>
                    <a:ext uri="{FF2B5EF4-FFF2-40B4-BE49-F238E27FC236}">
                      <a16:creationId xmlns:a16="http://schemas.microsoft.com/office/drawing/2014/main" id="{18C0CAC0-C7DD-4F4F-9A1D-BA95A468A2FE}"/>
                    </a:ext>
                  </a:extLst>
                </p14:cNvPr>
                <p14:cNvContentPartPr/>
                <p14:nvPr/>
              </p14:nvContentPartPr>
              <p14:xfrm>
                <a:off x="7036140" y="348660"/>
                <a:ext cx="27360" cy="37080"/>
              </p14:xfrm>
            </p:contentPart>
          </mc:Choice>
          <mc:Fallback xmlns="">
            <p:pic>
              <p:nvPicPr>
                <p:cNvPr id="73850" name="Ink 73849">
                  <a:extLst>
                    <a:ext uri="{FF2B5EF4-FFF2-40B4-BE49-F238E27FC236}">
                      <a16:creationId xmlns:a16="http://schemas.microsoft.com/office/drawing/2014/main" id="{18C0CAC0-C7DD-4F4F-9A1D-BA95A468A2FE}"/>
                    </a:ext>
                  </a:extLst>
                </p:cNvPr>
                <p:cNvPicPr/>
                <p:nvPr/>
              </p:nvPicPr>
              <p:blipFill>
                <a:blip r:embed="rId27"/>
                <a:stretch>
                  <a:fillRect/>
                </a:stretch>
              </p:blipFill>
              <p:spPr>
                <a:xfrm>
                  <a:off x="7018500" y="331020"/>
                  <a:ext cx="63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852" name="Ink 73851">
                  <a:extLst>
                    <a:ext uri="{FF2B5EF4-FFF2-40B4-BE49-F238E27FC236}">
                      <a16:creationId xmlns:a16="http://schemas.microsoft.com/office/drawing/2014/main" id="{E9BF68DF-B540-45F6-8C7B-971E3F9FA923}"/>
                    </a:ext>
                  </a:extLst>
                </p14:cNvPr>
                <p14:cNvContentPartPr/>
                <p14:nvPr/>
              </p14:nvContentPartPr>
              <p14:xfrm>
                <a:off x="7400100" y="341100"/>
                <a:ext cx="60120" cy="137880"/>
              </p14:xfrm>
            </p:contentPart>
          </mc:Choice>
          <mc:Fallback xmlns="">
            <p:pic>
              <p:nvPicPr>
                <p:cNvPr id="73852" name="Ink 73851">
                  <a:extLst>
                    <a:ext uri="{FF2B5EF4-FFF2-40B4-BE49-F238E27FC236}">
                      <a16:creationId xmlns:a16="http://schemas.microsoft.com/office/drawing/2014/main" id="{E9BF68DF-B540-45F6-8C7B-971E3F9FA923}"/>
                    </a:ext>
                  </a:extLst>
                </p:cNvPr>
                <p:cNvPicPr/>
                <p:nvPr/>
              </p:nvPicPr>
              <p:blipFill>
                <a:blip r:embed="rId29"/>
                <a:stretch>
                  <a:fillRect/>
                </a:stretch>
              </p:blipFill>
              <p:spPr>
                <a:xfrm>
                  <a:off x="7382100" y="323100"/>
                  <a:ext cx="9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853" name="Ink 73852">
                  <a:extLst>
                    <a:ext uri="{FF2B5EF4-FFF2-40B4-BE49-F238E27FC236}">
                      <a16:creationId xmlns:a16="http://schemas.microsoft.com/office/drawing/2014/main" id="{05F515FD-DC42-4043-A468-AA0EED438839}"/>
                    </a:ext>
                  </a:extLst>
                </p14:cNvPr>
                <p14:cNvContentPartPr/>
                <p14:nvPr/>
              </p14:nvContentPartPr>
              <p14:xfrm>
                <a:off x="7465620" y="345780"/>
                <a:ext cx="21240" cy="106200"/>
              </p14:xfrm>
            </p:contentPart>
          </mc:Choice>
          <mc:Fallback xmlns="">
            <p:pic>
              <p:nvPicPr>
                <p:cNvPr id="73853" name="Ink 73852">
                  <a:extLst>
                    <a:ext uri="{FF2B5EF4-FFF2-40B4-BE49-F238E27FC236}">
                      <a16:creationId xmlns:a16="http://schemas.microsoft.com/office/drawing/2014/main" id="{05F515FD-DC42-4043-A468-AA0EED438839}"/>
                    </a:ext>
                  </a:extLst>
                </p:cNvPr>
                <p:cNvPicPr/>
                <p:nvPr/>
              </p:nvPicPr>
              <p:blipFill>
                <a:blip r:embed="rId31"/>
                <a:stretch>
                  <a:fillRect/>
                </a:stretch>
              </p:blipFill>
              <p:spPr>
                <a:xfrm>
                  <a:off x="7447620" y="328140"/>
                  <a:ext cx="56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3854" name="Ink 73853">
                  <a:extLst>
                    <a:ext uri="{FF2B5EF4-FFF2-40B4-BE49-F238E27FC236}">
                      <a16:creationId xmlns:a16="http://schemas.microsoft.com/office/drawing/2014/main" id="{77845703-D60B-4729-9BC4-6EA9EE0F0C24}"/>
                    </a:ext>
                  </a:extLst>
                </p14:cNvPr>
                <p14:cNvContentPartPr/>
                <p14:nvPr/>
              </p14:nvContentPartPr>
              <p14:xfrm>
                <a:off x="7427100" y="414180"/>
                <a:ext cx="61920" cy="7920"/>
              </p14:xfrm>
            </p:contentPart>
          </mc:Choice>
          <mc:Fallback xmlns="">
            <p:pic>
              <p:nvPicPr>
                <p:cNvPr id="73854" name="Ink 73853">
                  <a:extLst>
                    <a:ext uri="{FF2B5EF4-FFF2-40B4-BE49-F238E27FC236}">
                      <a16:creationId xmlns:a16="http://schemas.microsoft.com/office/drawing/2014/main" id="{77845703-D60B-4729-9BC4-6EA9EE0F0C24}"/>
                    </a:ext>
                  </a:extLst>
                </p:cNvPr>
                <p:cNvPicPr/>
                <p:nvPr/>
              </p:nvPicPr>
              <p:blipFill>
                <a:blip r:embed="rId33"/>
                <a:stretch>
                  <a:fillRect/>
                </a:stretch>
              </p:blipFill>
              <p:spPr>
                <a:xfrm>
                  <a:off x="7409100" y="396180"/>
                  <a:ext cx="97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3855" name="Ink 73854">
                  <a:extLst>
                    <a:ext uri="{FF2B5EF4-FFF2-40B4-BE49-F238E27FC236}">
                      <a16:creationId xmlns:a16="http://schemas.microsoft.com/office/drawing/2014/main" id="{80371D13-1162-4B40-8609-773AB3ECADEA}"/>
                    </a:ext>
                  </a:extLst>
                </p14:cNvPr>
                <p14:cNvContentPartPr/>
                <p14:nvPr/>
              </p14:nvContentPartPr>
              <p14:xfrm>
                <a:off x="6620340" y="777780"/>
                <a:ext cx="360" cy="97560"/>
              </p14:xfrm>
            </p:contentPart>
          </mc:Choice>
          <mc:Fallback xmlns="">
            <p:pic>
              <p:nvPicPr>
                <p:cNvPr id="73855" name="Ink 73854">
                  <a:extLst>
                    <a:ext uri="{FF2B5EF4-FFF2-40B4-BE49-F238E27FC236}">
                      <a16:creationId xmlns:a16="http://schemas.microsoft.com/office/drawing/2014/main" id="{80371D13-1162-4B40-8609-773AB3ECADEA}"/>
                    </a:ext>
                  </a:extLst>
                </p:cNvPr>
                <p:cNvPicPr/>
                <p:nvPr/>
              </p:nvPicPr>
              <p:blipFill>
                <a:blip r:embed="rId35"/>
                <a:stretch>
                  <a:fillRect/>
                </a:stretch>
              </p:blipFill>
              <p:spPr>
                <a:xfrm>
                  <a:off x="6602700" y="760140"/>
                  <a:ext cx="36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856" name="Ink 73855">
                  <a:extLst>
                    <a:ext uri="{FF2B5EF4-FFF2-40B4-BE49-F238E27FC236}">
                      <a16:creationId xmlns:a16="http://schemas.microsoft.com/office/drawing/2014/main" id="{4630DA8F-AC6E-4CDF-9964-66CBAEE2F17F}"/>
                    </a:ext>
                  </a:extLst>
                </p14:cNvPr>
                <p14:cNvContentPartPr/>
                <p14:nvPr/>
              </p14:nvContentPartPr>
              <p14:xfrm>
                <a:off x="6630060" y="820260"/>
                <a:ext cx="61920" cy="12960"/>
              </p14:xfrm>
            </p:contentPart>
          </mc:Choice>
          <mc:Fallback xmlns="">
            <p:pic>
              <p:nvPicPr>
                <p:cNvPr id="73856" name="Ink 73855">
                  <a:extLst>
                    <a:ext uri="{FF2B5EF4-FFF2-40B4-BE49-F238E27FC236}">
                      <a16:creationId xmlns:a16="http://schemas.microsoft.com/office/drawing/2014/main" id="{4630DA8F-AC6E-4CDF-9964-66CBAEE2F17F}"/>
                    </a:ext>
                  </a:extLst>
                </p:cNvPr>
                <p:cNvPicPr/>
                <p:nvPr/>
              </p:nvPicPr>
              <p:blipFill>
                <a:blip r:embed="rId37"/>
                <a:stretch>
                  <a:fillRect/>
                </a:stretch>
              </p:blipFill>
              <p:spPr>
                <a:xfrm>
                  <a:off x="6612420" y="802620"/>
                  <a:ext cx="97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857" name="Ink 73856">
                  <a:extLst>
                    <a:ext uri="{FF2B5EF4-FFF2-40B4-BE49-F238E27FC236}">
                      <a16:creationId xmlns:a16="http://schemas.microsoft.com/office/drawing/2014/main" id="{8F245EB5-9722-4025-9359-EAEF1E1AB0AF}"/>
                    </a:ext>
                  </a:extLst>
                </p14:cNvPr>
                <p14:cNvContentPartPr/>
                <p14:nvPr/>
              </p14:nvContentPartPr>
              <p14:xfrm>
                <a:off x="6703140" y="763380"/>
                <a:ext cx="4320" cy="93600"/>
              </p14:xfrm>
            </p:contentPart>
          </mc:Choice>
          <mc:Fallback xmlns="">
            <p:pic>
              <p:nvPicPr>
                <p:cNvPr id="73857" name="Ink 73856">
                  <a:extLst>
                    <a:ext uri="{FF2B5EF4-FFF2-40B4-BE49-F238E27FC236}">
                      <a16:creationId xmlns:a16="http://schemas.microsoft.com/office/drawing/2014/main" id="{8F245EB5-9722-4025-9359-EAEF1E1AB0AF}"/>
                    </a:ext>
                  </a:extLst>
                </p:cNvPr>
                <p:cNvPicPr/>
                <p:nvPr/>
              </p:nvPicPr>
              <p:blipFill>
                <a:blip r:embed="rId39"/>
                <a:stretch>
                  <a:fillRect/>
                </a:stretch>
              </p:blipFill>
              <p:spPr>
                <a:xfrm>
                  <a:off x="6685500" y="745740"/>
                  <a:ext cx="39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858" name="Ink 73857">
                  <a:extLst>
                    <a:ext uri="{FF2B5EF4-FFF2-40B4-BE49-F238E27FC236}">
                      <a16:creationId xmlns:a16="http://schemas.microsoft.com/office/drawing/2014/main" id="{02783C5F-DE08-4C85-9FBD-9ADE800EE774}"/>
                    </a:ext>
                  </a:extLst>
                </p14:cNvPr>
                <p14:cNvContentPartPr/>
                <p14:nvPr/>
              </p14:nvContentPartPr>
              <p14:xfrm>
                <a:off x="6780180" y="752940"/>
                <a:ext cx="10080" cy="87840"/>
              </p14:xfrm>
            </p:contentPart>
          </mc:Choice>
          <mc:Fallback xmlns="">
            <p:pic>
              <p:nvPicPr>
                <p:cNvPr id="73858" name="Ink 73857">
                  <a:extLst>
                    <a:ext uri="{FF2B5EF4-FFF2-40B4-BE49-F238E27FC236}">
                      <a16:creationId xmlns:a16="http://schemas.microsoft.com/office/drawing/2014/main" id="{02783C5F-DE08-4C85-9FBD-9ADE800EE774}"/>
                    </a:ext>
                  </a:extLst>
                </p:cNvPr>
                <p:cNvPicPr/>
                <p:nvPr/>
              </p:nvPicPr>
              <p:blipFill>
                <a:blip r:embed="rId41"/>
                <a:stretch>
                  <a:fillRect/>
                </a:stretch>
              </p:blipFill>
              <p:spPr>
                <a:xfrm>
                  <a:off x="6762540" y="734940"/>
                  <a:ext cx="45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3859" name="Ink 73858">
                  <a:extLst>
                    <a:ext uri="{FF2B5EF4-FFF2-40B4-BE49-F238E27FC236}">
                      <a16:creationId xmlns:a16="http://schemas.microsoft.com/office/drawing/2014/main" id="{04CE7370-55BF-4EBD-90C8-C982F54151CC}"/>
                    </a:ext>
                  </a:extLst>
                </p14:cNvPr>
                <p14:cNvContentPartPr/>
                <p14:nvPr/>
              </p14:nvContentPartPr>
              <p14:xfrm>
                <a:off x="6834540" y="752940"/>
                <a:ext cx="82800" cy="90720"/>
              </p14:xfrm>
            </p:contentPart>
          </mc:Choice>
          <mc:Fallback xmlns="">
            <p:pic>
              <p:nvPicPr>
                <p:cNvPr id="73859" name="Ink 73858">
                  <a:extLst>
                    <a:ext uri="{FF2B5EF4-FFF2-40B4-BE49-F238E27FC236}">
                      <a16:creationId xmlns:a16="http://schemas.microsoft.com/office/drawing/2014/main" id="{04CE7370-55BF-4EBD-90C8-C982F54151CC}"/>
                    </a:ext>
                  </a:extLst>
                </p:cNvPr>
                <p:cNvPicPr/>
                <p:nvPr/>
              </p:nvPicPr>
              <p:blipFill>
                <a:blip r:embed="rId43"/>
                <a:stretch>
                  <a:fillRect/>
                </a:stretch>
              </p:blipFill>
              <p:spPr>
                <a:xfrm>
                  <a:off x="6816900" y="734940"/>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860" name="Ink 73859">
                  <a:extLst>
                    <a:ext uri="{FF2B5EF4-FFF2-40B4-BE49-F238E27FC236}">
                      <a16:creationId xmlns:a16="http://schemas.microsoft.com/office/drawing/2014/main" id="{A16239B6-D2EF-4646-89E5-0CF2887E7AFC}"/>
                    </a:ext>
                  </a:extLst>
                </p14:cNvPr>
                <p14:cNvContentPartPr/>
                <p14:nvPr/>
              </p14:nvContentPartPr>
              <p14:xfrm>
                <a:off x="6889980" y="818460"/>
                <a:ext cx="30240" cy="56160"/>
              </p14:xfrm>
            </p:contentPart>
          </mc:Choice>
          <mc:Fallback xmlns="">
            <p:pic>
              <p:nvPicPr>
                <p:cNvPr id="73860" name="Ink 73859">
                  <a:extLst>
                    <a:ext uri="{FF2B5EF4-FFF2-40B4-BE49-F238E27FC236}">
                      <a16:creationId xmlns:a16="http://schemas.microsoft.com/office/drawing/2014/main" id="{A16239B6-D2EF-4646-89E5-0CF2887E7AFC}"/>
                    </a:ext>
                  </a:extLst>
                </p:cNvPr>
                <p:cNvPicPr/>
                <p:nvPr/>
              </p:nvPicPr>
              <p:blipFill>
                <a:blip r:embed="rId45"/>
                <a:stretch>
                  <a:fillRect/>
                </a:stretch>
              </p:blipFill>
              <p:spPr>
                <a:xfrm>
                  <a:off x="6871980" y="800820"/>
                  <a:ext cx="65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861" name="Ink 73860">
                  <a:extLst>
                    <a:ext uri="{FF2B5EF4-FFF2-40B4-BE49-F238E27FC236}">
                      <a16:creationId xmlns:a16="http://schemas.microsoft.com/office/drawing/2014/main" id="{D6DE4B05-3FFF-429F-AAFF-4C1FF58F3C86}"/>
                    </a:ext>
                  </a:extLst>
                </p14:cNvPr>
                <p14:cNvContentPartPr/>
                <p14:nvPr/>
              </p14:nvContentPartPr>
              <p14:xfrm>
                <a:off x="7003380" y="745380"/>
                <a:ext cx="11880" cy="70560"/>
              </p14:xfrm>
            </p:contentPart>
          </mc:Choice>
          <mc:Fallback xmlns="">
            <p:pic>
              <p:nvPicPr>
                <p:cNvPr id="73861" name="Ink 73860">
                  <a:extLst>
                    <a:ext uri="{FF2B5EF4-FFF2-40B4-BE49-F238E27FC236}">
                      <a16:creationId xmlns:a16="http://schemas.microsoft.com/office/drawing/2014/main" id="{D6DE4B05-3FFF-429F-AAFF-4C1FF58F3C86}"/>
                    </a:ext>
                  </a:extLst>
                </p:cNvPr>
                <p:cNvPicPr/>
                <p:nvPr/>
              </p:nvPicPr>
              <p:blipFill>
                <a:blip r:embed="rId47"/>
                <a:stretch>
                  <a:fillRect/>
                </a:stretch>
              </p:blipFill>
              <p:spPr>
                <a:xfrm>
                  <a:off x="6985740" y="727380"/>
                  <a:ext cx="47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3862" name="Ink 73861">
                  <a:extLst>
                    <a:ext uri="{FF2B5EF4-FFF2-40B4-BE49-F238E27FC236}">
                      <a16:creationId xmlns:a16="http://schemas.microsoft.com/office/drawing/2014/main" id="{7F379466-1194-4F78-9A8B-7FE9490B1E4A}"/>
                    </a:ext>
                  </a:extLst>
                </p14:cNvPr>
                <p14:cNvContentPartPr/>
                <p14:nvPr/>
              </p14:nvContentPartPr>
              <p14:xfrm>
                <a:off x="7013100" y="787500"/>
                <a:ext cx="34920" cy="1440"/>
              </p14:xfrm>
            </p:contentPart>
          </mc:Choice>
          <mc:Fallback xmlns="">
            <p:pic>
              <p:nvPicPr>
                <p:cNvPr id="73862" name="Ink 73861">
                  <a:extLst>
                    <a:ext uri="{FF2B5EF4-FFF2-40B4-BE49-F238E27FC236}">
                      <a16:creationId xmlns:a16="http://schemas.microsoft.com/office/drawing/2014/main" id="{7F379466-1194-4F78-9A8B-7FE9490B1E4A}"/>
                    </a:ext>
                  </a:extLst>
                </p:cNvPr>
                <p:cNvPicPr/>
                <p:nvPr/>
              </p:nvPicPr>
              <p:blipFill>
                <a:blip r:embed="rId49"/>
                <a:stretch>
                  <a:fillRect/>
                </a:stretch>
              </p:blipFill>
              <p:spPr>
                <a:xfrm>
                  <a:off x="6995460" y="769860"/>
                  <a:ext cx="70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3863" name="Ink 73862">
                  <a:extLst>
                    <a:ext uri="{FF2B5EF4-FFF2-40B4-BE49-F238E27FC236}">
                      <a16:creationId xmlns:a16="http://schemas.microsoft.com/office/drawing/2014/main" id="{EB58F24F-CD1D-459C-9B9F-4BC823A599FA}"/>
                    </a:ext>
                  </a:extLst>
                </p14:cNvPr>
                <p14:cNvContentPartPr/>
                <p14:nvPr/>
              </p14:nvContentPartPr>
              <p14:xfrm>
                <a:off x="7064940" y="729900"/>
                <a:ext cx="21600" cy="104400"/>
              </p14:xfrm>
            </p:contentPart>
          </mc:Choice>
          <mc:Fallback xmlns="">
            <p:pic>
              <p:nvPicPr>
                <p:cNvPr id="73863" name="Ink 73862">
                  <a:extLst>
                    <a:ext uri="{FF2B5EF4-FFF2-40B4-BE49-F238E27FC236}">
                      <a16:creationId xmlns:a16="http://schemas.microsoft.com/office/drawing/2014/main" id="{EB58F24F-CD1D-459C-9B9F-4BC823A599FA}"/>
                    </a:ext>
                  </a:extLst>
                </p:cNvPr>
                <p:cNvPicPr/>
                <p:nvPr/>
              </p:nvPicPr>
              <p:blipFill>
                <a:blip r:embed="rId51"/>
                <a:stretch>
                  <a:fillRect/>
                </a:stretch>
              </p:blipFill>
              <p:spPr>
                <a:xfrm>
                  <a:off x="7047300" y="711900"/>
                  <a:ext cx="5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864" name="Ink 73863">
                  <a:extLst>
                    <a:ext uri="{FF2B5EF4-FFF2-40B4-BE49-F238E27FC236}">
                      <a16:creationId xmlns:a16="http://schemas.microsoft.com/office/drawing/2014/main" id="{40C10DAE-693B-40D9-B69C-BB60FA6FFEBB}"/>
                    </a:ext>
                  </a:extLst>
                </p14:cNvPr>
                <p14:cNvContentPartPr/>
                <p14:nvPr/>
              </p14:nvContentPartPr>
              <p14:xfrm>
                <a:off x="7282740" y="676980"/>
                <a:ext cx="90720" cy="118440"/>
              </p14:xfrm>
            </p:contentPart>
          </mc:Choice>
          <mc:Fallback xmlns="">
            <p:pic>
              <p:nvPicPr>
                <p:cNvPr id="73864" name="Ink 73863">
                  <a:extLst>
                    <a:ext uri="{FF2B5EF4-FFF2-40B4-BE49-F238E27FC236}">
                      <a16:creationId xmlns:a16="http://schemas.microsoft.com/office/drawing/2014/main" id="{40C10DAE-693B-40D9-B69C-BB60FA6FFEBB}"/>
                    </a:ext>
                  </a:extLst>
                </p:cNvPr>
                <p:cNvPicPr/>
                <p:nvPr/>
              </p:nvPicPr>
              <p:blipFill>
                <a:blip r:embed="rId53"/>
                <a:stretch>
                  <a:fillRect/>
                </a:stretch>
              </p:blipFill>
              <p:spPr>
                <a:xfrm>
                  <a:off x="7264740" y="658980"/>
                  <a:ext cx="126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3865" name="Ink 73864">
                  <a:extLst>
                    <a:ext uri="{FF2B5EF4-FFF2-40B4-BE49-F238E27FC236}">
                      <a16:creationId xmlns:a16="http://schemas.microsoft.com/office/drawing/2014/main" id="{0D078233-30BA-4729-883F-D2FE6AD14842}"/>
                    </a:ext>
                  </a:extLst>
                </p14:cNvPr>
                <p14:cNvContentPartPr/>
                <p14:nvPr/>
              </p14:nvContentPartPr>
              <p14:xfrm>
                <a:off x="7403340" y="676980"/>
                <a:ext cx="68400" cy="92160"/>
              </p14:xfrm>
            </p:contentPart>
          </mc:Choice>
          <mc:Fallback xmlns="">
            <p:pic>
              <p:nvPicPr>
                <p:cNvPr id="73865" name="Ink 73864">
                  <a:extLst>
                    <a:ext uri="{FF2B5EF4-FFF2-40B4-BE49-F238E27FC236}">
                      <a16:creationId xmlns:a16="http://schemas.microsoft.com/office/drawing/2014/main" id="{0D078233-30BA-4729-883F-D2FE6AD14842}"/>
                    </a:ext>
                  </a:extLst>
                </p:cNvPr>
                <p:cNvPicPr/>
                <p:nvPr/>
              </p:nvPicPr>
              <p:blipFill>
                <a:blip r:embed="rId55"/>
                <a:stretch>
                  <a:fillRect/>
                </a:stretch>
              </p:blipFill>
              <p:spPr>
                <a:xfrm>
                  <a:off x="7385340" y="658980"/>
                  <a:ext cx="104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3866" name="Ink 73865">
                  <a:extLst>
                    <a:ext uri="{FF2B5EF4-FFF2-40B4-BE49-F238E27FC236}">
                      <a16:creationId xmlns:a16="http://schemas.microsoft.com/office/drawing/2014/main" id="{7BED0514-DA53-4371-A56B-AA2DED209291}"/>
                    </a:ext>
                  </a:extLst>
                </p14:cNvPr>
                <p14:cNvContentPartPr/>
                <p14:nvPr/>
              </p14:nvContentPartPr>
              <p14:xfrm>
                <a:off x="7546260" y="663300"/>
                <a:ext cx="88920" cy="106560"/>
              </p14:xfrm>
            </p:contentPart>
          </mc:Choice>
          <mc:Fallback xmlns="">
            <p:pic>
              <p:nvPicPr>
                <p:cNvPr id="73866" name="Ink 73865">
                  <a:extLst>
                    <a:ext uri="{FF2B5EF4-FFF2-40B4-BE49-F238E27FC236}">
                      <a16:creationId xmlns:a16="http://schemas.microsoft.com/office/drawing/2014/main" id="{7BED0514-DA53-4371-A56B-AA2DED209291}"/>
                    </a:ext>
                  </a:extLst>
                </p:cNvPr>
                <p:cNvPicPr/>
                <p:nvPr/>
              </p:nvPicPr>
              <p:blipFill>
                <a:blip r:embed="rId57"/>
                <a:stretch>
                  <a:fillRect/>
                </a:stretch>
              </p:blipFill>
              <p:spPr>
                <a:xfrm>
                  <a:off x="7528620" y="645660"/>
                  <a:ext cx="124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3867" name="Ink 73866">
                  <a:extLst>
                    <a:ext uri="{FF2B5EF4-FFF2-40B4-BE49-F238E27FC236}">
                      <a16:creationId xmlns:a16="http://schemas.microsoft.com/office/drawing/2014/main" id="{EDF07F94-142F-43E7-94D4-D550E3F5216F}"/>
                    </a:ext>
                  </a:extLst>
                </p14:cNvPr>
                <p14:cNvContentPartPr/>
                <p14:nvPr/>
              </p14:nvContentPartPr>
              <p14:xfrm>
                <a:off x="7733100" y="661500"/>
                <a:ext cx="19440" cy="69480"/>
              </p14:xfrm>
            </p:contentPart>
          </mc:Choice>
          <mc:Fallback xmlns="">
            <p:pic>
              <p:nvPicPr>
                <p:cNvPr id="73867" name="Ink 73866">
                  <a:extLst>
                    <a:ext uri="{FF2B5EF4-FFF2-40B4-BE49-F238E27FC236}">
                      <a16:creationId xmlns:a16="http://schemas.microsoft.com/office/drawing/2014/main" id="{EDF07F94-142F-43E7-94D4-D550E3F5216F}"/>
                    </a:ext>
                  </a:extLst>
                </p:cNvPr>
                <p:cNvPicPr/>
                <p:nvPr/>
              </p:nvPicPr>
              <p:blipFill>
                <a:blip r:embed="rId59"/>
                <a:stretch>
                  <a:fillRect/>
                </a:stretch>
              </p:blipFill>
              <p:spPr>
                <a:xfrm>
                  <a:off x="7715100" y="643860"/>
                  <a:ext cx="55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868" name="Ink 73867">
                  <a:extLst>
                    <a:ext uri="{FF2B5EF4-FFF2-40B4-BE49-F238E27FC236}">
                      <a16:creationId xmlns:a16="http://schemas.microsoft.com/office/drawing/2014/main" id="{F0557953-C725-4C08-A324-99D395CF0825}"/>
                    </a:ext>
                  </a:extLst>
                </p14:cNvPr>
                <p14:cNvContentPartPr/>
                <p14:nvPr/>
              </p14:nvContentPartPr>
              <p14:xfrm>
                <a:off x="7719420" y="612540"/>
                <a:ext cx="84960" cy="49320"/>
              </p14:xfrm>
            </p:contentPart>
          </mc:Choice>
          <mc:Fallback xmlns="">
            <p:pic>
              <p:nvPicPr>
                <p:cNvPr id="73868" name="Ink 73867">
                  <a:extLst>
                    <a:ext uri="{FF2B5EF4-FFF2-40B4-BE49-F238E27FC236}">
                      <a16:creationId xmlns:a16="http://schemas.microsoft.com/office/drawing/2014/main" id="{F0557953-C725-4C08-A324-99D395CF0825}"/>
                    </a:ext>
                  </a:extLst>
                </p:cNvPr>
                <p:cNvPicPr/>
                <p:nvPr/>
              </p:nvPicPr>
              <p:blipFill>
                <a:blip r:embed="rId61"/>
                <a:stretch>
                  <a:fillRect/>
                </a:stretch>
              </p:blipFill>
              <p:spPr>
                <a:xfrm>
                  <a:off x="7701780" y="594540"/>
                  <a:ext cx="120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3869" name="Ink 73868">
                  <a:extLst>
                    <a:ext uri="{FF2B5EF4-FFF2-40B4-BE49-F238E27FC236}">
                      <a16:creationId xmlns:a16="http://schemas.microsoft.com/office/drawing/2014/main" id="{9215768B-E243-41F5-AFD3-65FB863B720D}"/>
                    </a:ext>
                  </a:extLst>
                </p14:cNvPr>
                <p14:cNvContentPartPr/>
                <p14:nvPr/>
              </p14:nvContentPartPr>
              <p14:xfrm>
                <a:off x="7813740" y="639540"/>
                <a:ext cx="63720" cy="105840"/>
              </p14:xfrm>
            </p:contentPart>
          </mc:Choice>
          <mc:Fallback xmlns="">
            <p:pic>
              <p:nvPicPr>
                <p:cNvPr id="73869" name="Ink 73868">
                  <a:extLst>
                    <a:ext uri="{FF2B5EF4-FFF2-40B4-BE49-F238E27FC236}">
                      <a16:creationId xmlns:a16="http://schemas.microsoft.com/office/drawing/2014/main" id="{9215768B-E243-41F5-AFD3-65FB863B720D}"/>
                    </a:ext>
                  </a:extLst>
                </p:cNvPr>
                <p:cNvPicPr/>
                <p:nvPr/>
              </p:nvPicPr>
              <p:blipFill>
                <a:blip r:embed="rId63"/>
                <a:stretch>
                  <a:fillRect/>
                </a:stretch>
              </p:blipFill>
              <p:spPr>
                <a:xfrm>
                  <a:off x="7796100" y="621900"/>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3870" name="Ink 73869">
                  <a:extLst>
                    <a:ext uri="{FF2B5EF4-FFF2-40B4-BE49-F238E27FC236}">
                      <a16:creationId xmlns:a16="http://schemas.microsoft.com/office/drawing/2014/main" id="{130BB768-1446-446E-84BF-2FA73180747E}"/>
                    </a:ext>
                  </a:extLst>
                </p14:cNvPr>
                <p14:cNvContentPartPr/>
                <p14:nvPr/>
              </p14:nvContentPartPr>
              <p14:xfrm>
                <a:off x="7825620" y="696060"/>
                <a:ext cx="52200" cy="4320"/>
              </p14:xfrm>
            </p:contentPart>
          </mc:Choice>
          <mc:Fallback xmlns="">
            <p:pic>
              <p:nvPicPr>
                <p:cNvPr id="73870" name="Ink 73869">
                  <a:extLst>
                    <a:ext uri="{FF2B5EF4-FFF2-40B4-BE49-F238E27FC236}">
                      <a16:creationId xmlns:a16="http://schemas.microsoft.com/office/drawing/2014/main" id="{130BB768-1446-446E-84BF-2FA73180747E}"/>
                    </a:ext>
                  </a:extLst>
                </p:cNvPr>
                <p:cNvPicPr/>
                <p:nvPr/>
              </p:nvPicPr>
              <p:blipFill>
                <a:blip r:embed="rId65"/>
                <a:stretch>
                  <a:fillRect/>
                </a:stretch>
              </p:blipFill>
              <p:spPr>
                <a:xfrm>
                  <a:off x="7807620" y="678420"/>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3871" name="Ink 73870">
                  <a:extLst>
                    <a:ext uri="{FF2B5EF4-FFF2-40B4-BE49-F238E27FC236}">
                      <a16:creationId xmlns:a16="http://schemas.microsoft.com/office/drawing/2014/main" id="{050B28D7-19F3-4A9C-AA17-3738E4EE3B19}"/>
                    </a:ext>
                  </a:extLst>
                </p14:cNvPr>
                <p14:cNvContentPartPr/>
                <p14:nvPr/>
              </p14:nvContentPartPr>
              <p14:xfrm>
                <a:off x="7971780" y="637380"/>
                <a:ext cx="42840" cy="96480"/>
              </p14:xfrm>
            </p:contentPart>
          </mc:Choice>
          <mc:Fallback xmlns="">
            <p:pic>
              <p:nvPicPr>
                <p:cNvPr id="73871" name="Ink 73870">
                  <a:extLst>
                    <a:ext uri="{FF2B5EF4-FFF2-40B4-BE49-F238E27FC236}">
                      <a16:creationId xmlns:a16="http://schemas.microsoft.com/office/drawing/2014/main" id="{050B28D7-19F3-4A9C-AA17-3738E4EE3B19}"/>
                    </a:ext>
                  </a:extLst>
                </p:cNvPr>
                <p:cNvPicPr/>
                <p:nvPr/>
              </p:nvPicPr>
              <p:blipFill>
                <a:blip r:embed="rId67"/>
                <a:stretch>
                  <a:fillRect/>
                </a:stretch>
              </p:blipFill>
              <p:spPr>
                <a:xfrm>
                  <a:off x="7953780" y="619740"/>
                  <a:ext cx="78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872" name="Ink 73871">
                  <a:extLst>
                    <a:ext uri="{FF2B5EF4-FFF2-40B4-BE49-F238E27FC236}">
                      <a16:creationId xmlns:a16="http://schemas.microsoft.com/office/drawing/2014/main" id="{BA41DDCB-2175-4252-94B6-591355912835}"/>
                    </a:ext>
                  </a:extLst>
                </p14:cNvPr>
                <p14:cNvContentPartPr/>
                <p14:nvPr/>
              </p14:nvContentPartPr>
              <p14:xfrm>
                <a:off x="8000580" y="692460"/>
                <a:ext cx="36360" cy="60840"/>
              </p14:xfrm>
            </p:contentPart>
          </mc:Choice>
          <mc:Fallback xmlns="">
            <p:pic>
              <p:nvPicPr>
                <p:cNvPr id="73872" name="Ink 73871">
                  <a:extLst>
                    <a:ext uri="{FF2B5EF4-FFF2-40B4-BE49-F238E27FC236}">
                      <a16:creationId xmlns:a16="http://schemas.microsoft.com/office/drawing/2014/main" id="{BA41DDCB-2175-4252-94B6-591355912835}"/>
                    </a:ext>
                  </a:extLst>
                </p:cNvPr>
                <p:cNvPicPr/>
                <p:nvPr/>
              </p:nvPicPr>
              <p:blipFill>
                <a:blip r:embed="rId69"/>
                <a:stretch>
                  <a:fillRect/>
                </a:stretch>
              </p:blipFill>
              <p:spPr>
                <a:xfrm>
                  <a:off x="7982940" y="674460"/>
                  <a:ext cx="72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3873" name="Ink 73872">
                  <a:extLst>
                    <a:ext uri="{FF2B5EF4-FFF2-40B4-BE49-F238E27FC236}">
                      <a16:creationId xmlns:a16="http://schemas.microsoft.com/office/drawing/2014/main" id="{911ED7E1-4E64-48A5-AC9C-A0A3B5C12FAE}"/>
                    </a:ext>
                  </a:extLst>
                </p14:cNvPr>
                <p14:cNvContentPartPr/>
                <p14:nvPr/>
              </p14:nvContentPartPr>
              <p14:xfrm>
                <a:off x="8102820" y="625860"/>
                <a:ext cx="2160" cy="91800"/>
              </p14:xfrm>
            </p:contentPart>
          </mc:Choice>
          <mc:Fallback xmlns="">
            <p:pic>
              <p:nvPicPr>
                <p:cNvPr id="73873" name="Ink 73872">
                  <a:extLst>
                    <a:ext uri="{FF2B5EF4-FFF2-40B4-BE49-F238E27FC236}">
                      <a16:creationId xmlns:a16="http://schemas.microsoft.com/office/drawing/2014/main" id="{911ED7E1-4E64-48A5-AC9C-A0A3B5C12FAE}"/>
                    </a:ext>
                  </a:extLst>
                </p:cNvPr>
                <p:cNvPicPr/>
                <p:nvPr/>
              </p:nvPicPr>
              <p:blipFill>
                <a:blip r:embed="rId71"/>
                <a:stretch>
                  <a:fillRect/>
                </a:stretch>
              </p:blipFill>
              <p:spPr>
                <a:xfrm>
                  <a:off x="8084820" y="608220"/>
                  <a:ext cx="37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3874" name="Ink 73873">
                  <a:extLst>
                    <a:ext uri="{FF2B5EF4-FFF2-40B4-BE49-F238E27FC236}">
                      <a16:creationId xmlns:a16="http://schemas.microsoft.com/office/drawing/2014/main" id="{BE42258F-AC29-4B0B-A9A5-C97DFEC6F914}"/>
                    </a:ext>
                  </a:extLst>
                </p14:cNvPr>
                <p14:cNvContentPartPr/>
                <p14:nvPr/>
              </p14:nvContentPartPr>
              <p14:xfrm>
                <a:off x="8112180" y="581580"/>
                <a:ext cx="54360" cy="7200"/>
              </p14:xfrm>
            </p:contentPart>
          </mc:Choice>
          <mc:Fallback xmlns="">
            <p:pic>
              <p:nvPicPr>
                <p:cNvPr id="73874" name="Ink 73873">
                  <a:extLst>
                    <a:ext uri="{FF2B5EF4-FFF2-40B4-BE49-F238E27FC236}">
                      <a16:creationId xmlns:a16="http://schemas.microsoft.com/office/drawing/2014/main" id="{BE42258F-AC29-4B0B-A9A5-C97DFEC6F914}"/>
                    </a:ext>
                  </a:extLst>
                </p:cNvPr>
                <p:cNvPicPr/>
                <p:nvPr/>
              </p:nvPicPr>
              <p:blipFill>
                <a:blip r:embed="rId73"/>
                <a:stretch>
                  <a:fillRect/>
                </a:stretch>
              </p:blipFill>
              <p:spPr>
                <a:xfrm>
                  <a:off x="8094540" y="563940"/>
                  <a:ext cx="9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875" name="Ink 73874">
                  <a:extLst>
                    <a:ext uri="{FF2B5EF4-FFF2-40B4-BE49-F238E27FC236}">
                      <a16:creationId xmlns:a16="http://schemas.microsoft.com/office/drawing/2014/main" id="{8B8C0568-F479-4C92-A02D-7D66D281A775}"/>
                    </a:ext>
                  </a:extLst>
                </p14:cNvPr>
                <p14:cNvContentPartPr/>
                <p14:nvPr/>
              </p14:nvContentPartPr>
              <p14:xfrm>
                <a:off x="8112180" y="588420"/>
                <a:ext cx="69480" cy="47520"/>
              </p14:xfrm>
            </p:contentPart>
          </mc:Choice>
          <mc:Fallback xmlns="">
            <p:pic>
              <p:nvPicPr>
                <p:cNvPr id="73875" name="Ink 73874">
                  <a:extLst>
                    <a:ext uri="{FF2B5EF4-FFF2-40B4-BE49-F238E27FC236}">
                      <a16:creationId xmlns:a16="http://schemas.microsoft.com/office/drawing/2014/main" id="{8B8C0568-F479-4C92-A02D-7D66D281A775}"/>
                    </a:ext>
                  </a:extLst>
                </p:cNvPr>
                <p:cNvPicPr/>
                <p:nvPr/>
              </p:nvPicPr>
              <p:blipFill>
                <a:blip r:embed="rId75"/>
                <a:stretch>
                  <a:fillRect/>
                </a:stretch>
              </p:blipFill>
              <p:spPr>
                <a:xfrm>
                  <a:off x="8094540" y="570420"/>
                  <a:ext cx="105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876" name="Ink 73875">
                  <a:extLst>
                    <a:ext uri="{FF2B5EF4-FFF2-40B4-BE49-F238E27FC236}">
                      <a16:creationId xmlns:a16="http://schemas.microsoft.com/office/drawing/2014/main" id="{5B2C9ABB-D8C4-4D0F-A5A8-20C4D6F3A21E}"/>
                    </a:ext>
                  </a:extLst>
                </p14:cNvPr>
                <p14:cNvContentPartPr/>
                <p14:nvPr/>
              </p14:nvContentPartPr>
              <p14:xfrm>
                <a:off x="8125860" y="679860"/>
                <a:ext cx="54360" cy="10080"/>
              </p14:xfrm>
            </p:contentPart>
          </mc:Choice>
          <mc:Fallback xmlns="">
            <p:pic>
              <p:nvPicPr>
                <p:cNvPr id="73876" name="Ink 73875">
                  <a:extLst>
                    <a:ext uri="{FF2B5EF4-FFF2-40B4-BE49-F238E27FC236}">
                      <a16:creationId xmlns:a16="http://schemas.microsoft.com/office/drawing/2014/main" id="{5B2C9ABB-D8C4-4D0F-A5A8-20C4D6F3A21E}"/>
                    </a:ext>
                  </a:extLst>
                </p:cNvPr>
                <p:cNvPicPr/>
                <p:nvPr/>
              </p:nvPicPr>
              <p:blipFill>
                <a:blip r:embed="rId77"/>
                <a:stretch>
                  <a:fillRect/>
                </a:stretch>
              </p:blipFill>
              <p:spPr>
                <a:xfrm>
                  <a:off x="8107860" y="661860"/>
                  <a:ext cx="90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877" name="Ink 73876">
                  <a:extLst>
                    <a:ext uri="{FF2B5EF4-FFF2-40B4-BE49-F238E27FC236}">
                      <a16:creationId xmlns:a16="http://schemas.microsoft.com/office/drawing/2014/main" id="{ACE3E715-E5E8-4DBF-B68D-EA3DF85C4FCF}"/>
                    </a:ext>
                  </a:extLst>
                </p14:cNvPr>
                <p14:cNvContentPartPr/>
                <p14:nvPr/>
              </p14:nvContentPartPr>
              <p14:xfrm>
                <a:off x="7690620" y="610380"/>
                <a:ext cx="144720" cy="16920"/>
              </p14:xfrm>
            </p:contentPart>
          </mc:Choice>
          <mc:Fallback xmlns="">
            <p:pic>
              <p:nvPicPr>
                <p:cNvPr id="73877" name="Ink 73876">
                  <a:extLst>
                    <a:ext uri="{FF2B5EF4-FFF2-40B4-BE49-F238E27FC236}">
                      <a16:creationId xmlns:a16="http://schemas.microsoft.com/office/drawing/2014/main" id="{ACE3E715-E5E8-4DBF-B68D-EA3DF85C4FCF}"/>
                    </a:ext>
                  </a:extLst>
                </p:cNvPr>
                <p:cNvPicPr/>
                <p:nvPr/>
              </p:nvPicPr>
              <p:blipFill>
                <a:blip r:embed="rId79"/>
                <a:stretch>
                  <a:fillRect/>
                </a:stretch>
              </p:blipFill>
              <p:spPr>
                <a:xfrm>
                  <a:off x="7672980" y="592740"/>
                  <a:ext cx="180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881" name="Ink 73880">
                  <a:extLst>
                    <a:ext uri="{FF2B5EF4-FFF2-40B4-BE49-F238E27FC236}">
                      <a16:creationId xmlns:a16="http://schemas.microsoft.com/office/drawing/2014/main" id="{B513BEFA-9007-4237-AC62-9CE547382702}"/>
                    </a:ext>
                  </a:extLst>
                </p14:cNvPr>
                <p14:cNvContentPartPr/>
                <p14:nvPr/>
              </p14:nvContentPartPr>
              <p14:xfrm>
                <a:off x="8426100" y="553860"/>
                <a:ext cx="4320" cy="118800"/>
              </p14:xfrm>
            </p:contentPart>
          </mc:Choice>
          <mc:Fallback xmlns="">
            <p:pic>
              <p:nvPicPr>
                <p:cNvPr id="73881" name="Ink 73880">
                  <a:extLst>
                    <a:ext uri="{FF2B5EF4-FFF2-40B4-BE49-F238E27FC236}">
                      <a16:creationId xmlns:a16="http://schemas.microsoft.com/office/drawing/2014/main" id="{B513BEFA-9007-4237-AC62-9CE547382702}"/>
                    </a:ext>
                  </a:extLst>
                </p:cNvPr>
                <p:cNvPicPr/>
                <p:nvPr/>
              </p:nvPicPr>
              <p:blipFill>
                <a:blip r:embed="rId81"/>
                <a:stretch>
                  <a:fillRect/>
                </a:stretch>
              </p:blipFill>
              <p:spPr>
                <a:xfrm>
                  <a:off x="8408100" y="535860"/>
                  <a:ext cx="39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3882" name="Ink 73881">
                  <a:extLst>
                    <a:ext uri="{FF2B5EF4-FFF2-40B4-BE49-F238E27FC236}">
                      <a16:creationId xmlns:a16="http://schemas.microsoft.com/office/drawing/2014/main" id="{95F970B6-169F-4252-BAE6-E69EC9EEC707}"/>
                    </a:ext>
                  </a:extLst>
                </p14:cNvPr>
                <p14:cNvContentPartPr/>
                <p14:nvPr/>
              </p14:nvContentPartPr>
              <p14:xfrm>
                <a:off x="8437620" y="587340"/>
                <a:ext cx="77400" cy="19440"/>
              </p14:xfrm>
            </p:contentPart>
          </mc:Choice>
          <mc:Fallback xmlns="">
            <p:pic>
              <p:nvPicPr>
                <p:cNvPr id="73882" name="Ink 73881">
                  <a:extLst>
                    <a:ext uri="{FF2B5EF4-FFF2-40B4-BE49-F238E27FC236}">
                      <a16:creationId xmlns:a16="http://schemas.microsoft.com/office/drawing/2014/main" id="{95F970B6-169F-4252-BAE6-E69EC9EEC707}"/>
                    </a:ext>
                  </a:extLst>
                </p:cNvPr>
                <p:cNvPicPr/>
                <p:nvPr/>
              </p:nvPicPr>
              <p:blipFill>
                <a:blip r:embed="rId83"/>
                <a:stretch>
                  <a:fillRect/>
                </a:stretch>
              </p:blipFill>
              <p:spPr>
                <a:xfrm>
                  <a:off x="8419620" y="569700"/>
                  <a:ext cx="11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883" name="Ink 73882">
                  <a:extLst>
                    <a:ext uri="{FF2B5EF4-FFF2-40B4-BE49-F238E27FC236}">
                      <a16:creationId xmlns:a16="http://schemas.microsoft.com/office/drawing/2014/main" id="{536D8A9E-39E6-4590-9CDF-584DDA1C44E8}"/>
                    </a:ext>
                  </a:extLst>
                </p14:cNvPr>
                <p14:cNvContentPartPr/>
                <p14:nvPr/>
              </p14:nvContentPartPr>
              <p14:xfrm>
                <a:off x="8539500" y="491940"/>
                <a:ext cx="2160" cy="162000"/>
              </p14:xfrm>
            </p:contentPart>
          </mc:Choice>
          <mc:Fallback xmlns="">
            <p:pic>
              <p:nvPicPr>
                <p:cNvPr id="73883" name="Ink 73882">
                  <a:extLst>
                    <a:ext uri="{FF2B5EF4-FFF2-40B4-BE49-F238E27FC236}">
                      <a16:creationId xmlns:a16="http://schemas.microsoft.com/office/drawing/2014/main" id="{536D8A9E-39E6-4590-9CDF-584DDA1C44E8}"/>
                    </a:ext>
                  </a:extLst>
                </p:cNvPr>
                <p:cNvPicPr/>
                <p:nvPr/>
              </p:nvPicPr>
              <p:blipFill>
                <a:blip r:embed="rId85"/>
                <a:stretch>
                  <a:fillRect/>
                </a:stretch>
              </p:blipFill>
              <p:spPr>
                <a:xfrm>
                  <a:off x="8521860" y="474300"/>
                  <a:ext cx="37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3884" name="Ink 73883">
                  <a:extLst>
                    <a:ext uri="{FF2B5EF4-FFF2-40B4-BE49-F238E27FC236}">
                      <a16:creationId xmlns:a16="http://schemas.microsoft.com/office/drawing/2014/main" id="{6B3D5596-F846-4B7D-BD08-C58309C6E95F}"/>
                    </a:ext>
                  </a:extLst>
                </p14:cNvPr>
                <p14:cNvContentPartPr/>
                <p14:nvPr/>
              </p14:nvContentPartPr>
              <p14:xfrm>
                <a:off x="8603220" y="513180"/>
                <a:ext cx="360" cy="102240"/>
              </p14:xfrm>
            </p:contentPart>
          </mc:Choice>
          <mc:Fallback xmlns="">
            <p:pic>
              <p:nvPicPr>
                <p:cNvPr id="73884" name="Ink 73883">
                  <a:extLst>
                    <a:ext uri="{FF2B5EF4-FFF2-40B4-BE49-F238E27FC236}">
                      <a16:creationId xmlns:a16="http://schemas.microsoft.com/office/drawing/2014/main" id="{6B3D5596-F846-4B7D-BD08-C58309C6E95F}"/>
                    </a:ext>
                  </a:extLst>
                </p:cNvPr>
                <p:cNvPicPr/>
                <p:nvPr/>
              </p:nvPicPr>
              <p:blipFill>
                <a:blip r:embed="rId87"/>
                <a:stretch>
                  <a:fillRect/>
                </a:stretch>
              </p:blipFill>
              <p:spPr>
                <a:xfrm>
                  <a:off x="8585220" y="495540"/>
                  <a:ext cx="3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885" name="Ink 73884">
                  <a:extLst>
                    <a:ext uri="{FF2B5EF4-FFF2-40B4-BE49-F238E27FC236}">
                      <a16:creationId xmlns:a16="http://schemas.microsoft.com/office/drawing/2014/main" id="{B2B1227D-2334-41E0-AA9B-443C03897CC1}"/>
                    </a:ext>
                  </a:extLst>
                </p14:cNvPr>
                <p14:cNvContentPartPr/>
                <p14:nvPr/>
              </p14:nvContentPartPr>
              <p14:xfrm>
                <a:off x="8618700" y="491220"/>
                <a:ext cx="48600" cy="360"/>
              </p14:xfrm>
            </p:contentPart>
          </mc:Choice>
          <mc:Fallback xmlns="">
            <p:pic>
              <p:nvPicPr>
                <p:cNvPr id="73885" name="Ink 73884">
                  <a:extLst>
                    <a:ext uri="{FF2B5EF4-FFF2-40B4-BE49-F238E27FC236}">
                      <a16:creationId xmlns:a16="http://schemas.microsoft.com/office/drawing/2014/main" id="{B2B1227D-2334-41E0-AA9B-443C03897CC1}"/>
                    </a:ext>
                  </a:extLst>
                </p:cNvPr>
                <p:cNvPicPr/>
                <p:nvPr/>
              </p:nvPicPr>
              <p:blipFill>
                <a:blip r:embed="rId89"/>
                <a:stretch>
                  <a:fillRect/>
                </a:stretch>
              </p:blipFill>
              <p:spPr>
                <a:xfrm>
                  <a:off x="8600700" y="473220"/>
                  <a:ext cx="84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886" name="Ink 73885">
                  <a:extLst>
                    <a:ext uri="{FF2B5EF4-FFF2-40B4-BE49-F238E27FC236}">
                      <a16:creationId xmlns:a16="http://schemas.microsoft.com/office/drawing/2014/main" id="{92430573-8278-43B6-A104-1885E582393E}"/>
                    </a:ext>
                  </a:extLst>
                </p14:cNvPr>
                <p14:cNvContentPartPr/>
                <p14:nvPr/>
              </p14:nvContentPartPr>
              <p14:xfrm>
                <a:off x="8618700" y="491220"/>
                <a:ext cx="44640" cy="66600"/>
              </p14:xfrm>
            </p:contentPart>
          </mc:Choice>
          <mc:Fallback xmlns="">
            <p:pic>
              <p:nvPicPr>
                <p:cNvPr id="73886" name="Ink 73885">
                  <a:extLst>
                    <a:ext uri="{FF2B5EF4-FFF2-40B4-BE49-F238E27FC236}">
                      <a16:creationId xmlns:a16="http://schemas.microsoft.com/office/drawing/2014/main" id="{92430573-8278-43B6-A104-1885E582393E}"/>
                    </a:ext>
                  </a:extLst>
                </p:cNvPr>
                <p:cNvPicPr/>
                <p:nvPr/>
              </p:nvPicPr>
              <p:blipFill>
                <a:blip r:embed="rId91"/>
                <a:stretch>
                  <a:fillRect/>
                </a:stretch>
              </p:blipFill>
              <p:spPr>
                <a:xfrm>
                  <a:off x="8600700" y="473220"/>
                  <a:ext cx="80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887" name="Ink 73886">
                  <a:extLst>
                    <a:ext uri="{FF2B5EF4-FFF2-40B4-BE49-F238E27FC236}">
                      <a16:creationId xmlns:a16="http://schemas.microsoft.com/office/drawing/2014/main" id="{BC7E6B50-2961-435B-A9CD-1BD344CB29DF}"/>
                    </a:ext>
                  </a:extLst>
                </p14:cNvPr>
                <p14:cNvContentPartPr/>
                <p14:nvPr/>
              </p14:nvContentPartPr>
              <p14:xfrm>
                <a:off x="8608980" y="601020"/>
                <a:ext cx="61920" cy="20520"/>
              </p14:xfrm>
            </p:contentPart>
          </mc:Choice>
          <mc:Fallback xmlns="">
            <p:pic>
              <p:nvPicPr>
                <p:cNvPr id="73887" name="Ink 73886">
                  <a:extLst>
                    <a:ext uri="{FF2B5EF4-FFF2-40B4-BE49-F238E27FC236}">
                      <a16:creationId xmlns:a16="http://schemas.microsoft.com/office/drawing/2014/main" id="{BC7E6B50-2961-435B-A9CD-1BD344CB29DF}"/>
                    </a:ext>
                  </a:extLst>
                </p:cNvPr>
                <p:cNvPicPr/>
                <p:nvPr/>
              </p:nvPicPr>
              <p:blipFill>
                <a:blip r:embed="rId93"/>
                <a:stretch>
                  <a:fillRect/>
                </a:stretch>
              </p:blipFill>
              <p:spPr>
                <a:xfrm>
                  <a:off x="8590980" y="583020"/>
                  <a:ext cx="97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888" name="Ink 73887">
                  <a:extLst>
                    <a:ext uri="{FF2B5EF4-FFF2-40B4-BE49-F238E27FC236}">
                      <a16:creationId xmlns:a16="http://schemas.microsoft.com/office/drawing/2014/main" id="{FB7927D9-9414-419F-8D88-98208CF311BE}"/>
                    </a:ext>
                  </a:extLst>
                </p14:cNvPr>
                <p14:cNvContentPartPr/>
                <p14:nvPr/>
              </p14:nvContentPartPr>
              <p14:xfrm>
                <a:off x="8732100" y="536220"/>
                <a:ext cx="6120" cy="76320"/>
              </p14:xfrm>
            </p:contentPart>
          </mc:Choice>
          <mc:Fallback xmlns="">
            <p:pic>
              <p:nvPicPr>
                <p:cNvPr id="73888" name="Ink 73887">
                  <a:extLst>
                    <a:ext uri="{FF2B5EF4-FFF2-40B4-BE49-F238E27FC236}">
                      <a16:creationId xmlns:a16="http://schemas.microsoft.com/office/drawing/2014/main" id="{FB7927D9-9414-419F-8D88-98208CF311BE}"/>
                    </a:ext>
                  </a:extLst>
                </p:cNvPr>
                <p:cNvPicPr/>
                <p:nvPr/>
              </p:nvPicPr>
              <p:blipFill>
                <a:blip r:embed="rId95"/>
                <a:stretch>
                  <a:fillRect/>
                </a:stretch>
              </p:blipFill>
              <p:spPr>
                <a:xfrm>
                  <a:off x="8714460" y="518580"/>
                  <a:ext cx="41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889" name="Ink 73888">
                  <a:extLst>
                    <a:ext uri="{FF2B5EF4-FFF2-40B4-BE49-F238E27FC236}">
                      <a16:creationId xmlns:a16="http://schemas.microsoft.com/office/drawing/2014/main" id="{219C0372-61D4-4019-B4FA-BF33D6C5D852}"/>
                    </a:ext>
                  </a:extLst>
                </p14:cNvPr>
                <p14:cNvContentPartPr/>
                <p14:nvPr/>
              </p14:nvContentPartPr>
              <p14:xfrm>
                <a:off x="8732100" y="500580"/>
                <a:ext cx="94680" cy="103680"/>
              </p14:xfrm>
            </p:contentPart>
          </mc:Choice>
          <mc:Fallback xmlns="">
            <p:pic>
              <p:nvPicPr>
                <p:cNvPr id="73889" name="Ink 73888">
                  <a:extLst>
                    <a:ext uri="{FF2B5EF4-FFF2-40B4-BE49-F238E27FC236}">
                      <a16:creationId xmlns:a16="http://schemas.microsoft.com/office/drawing/2014/main" id="{219C0372-61D4-4019-B4FA-BF33D6C5D852}"/>
                    </a:ext>
                  </a:extLst>
                </p:cNvPr>
                <p:cNvPicPr/>
                <p:nvPr/>
              </p:nvPicPr>
              <p:blipFill>
                <a:blip r:embed="rId97"/>
                <a:stretch>
                  <a:fillRect/>
                </a:stretch>
              </p:blipFill>
              <p:spPr>
                <a:xfrm>
                  <a:off x="8714460" y="482580"/>
                  <a:ext cx="130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890" name="Ink 73889">
                  <a:extLst>
                    <a:ext uri="{FF2B5EF4-FFF2-40B4-BE49-F238E27FC236}">
                      <a16:creationId xmlns:a16="http://schemas.microsoft.com/office/drawing/2014/main" id="{58BE6F13-7A2B-41CD-9014-188299D99652}"/>
                    </a:ext>
                  </a:extLst>
                </p14:cNvPr>
                <p14:cNvContentPartPr/>
                <p14:nvPr/>
              </p14:nvContentPartPr>
              <p14:xfrm>
                <a:off x="8863140" y="512460"/>
                <a:ext cx="6120" cy="104400"/>
              </p14:xfrm>
            </p:contentPart>
          </mc:Choice>
          <mc:Fallback xmlns="">
            <p:pic>
              <p:nvPicPr>
                <p:cNvPr id="73890" name="Ink 73889">
                  <a:extLst>
                    <a:ext uri="{FF2B5EF4-FFF2-40B4-BE49-F238E27FC236}">
                      <a16:creationId xmlns:a16="http://schemas.microsoft.com/office/drawing/2014/main" id="{58BE6F13-7A2B-41CD-9014-188299D99652}"/>
                    </a:ext>
                  </a:extLst>
                </p:cNvPr>
                <p:cNvPicPr/>
                <p:nvPr/>
              </p:nvPicPr>
              <p:blipFill>
                <a:blip r:embed="rId99"/>
                <a:stretch>
                  <a:fillRect/>
                </a:stretch>
              </p:blipFill>
              <p:spPr>
                <a:xfrm>
                  <a:off x="8845140" y="494460"/>
                  <a:ext cx="41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891" name="Ink 73890">
                  <a:extLst>
                    <a:ext uri="{FF2B5EF4-FFF2-40B4-BE49-F238E27FC236}">
                      <a16:creationId xmlns:a16="http://schemas.microsoft.com/office/drawing/2014/main" id="{2D4DD3B9-7F98-49CB-804B-DF971350DB35}"/>
                    </a:ext>
                  </a:extLst>
                </p14:cNvPr>
                <p14:cNvContentPartPr/>
                <p14:nvPr/>
              </p14:nvContentPartPr>
              <p14:xfrm>
                <a:off x="8882220" y="477540"/>
                <a:ext cx="60120" cy="13680"/>
              </p14:xfrm>
            </p:contentPart>
          </mc:Choice>
          <mc:Fallback xmlns="">
            <p:pic>
              <p:nvPicPr>
                <p:cNvPr id="73891" name="Ink 73890">
                  <a:extLst>
                    <a:ext uri="{FF2B5EF4-FFF2-40B4-BE49-F238E27FC236}">
                      <a16:creationId xmlns:a16="http://schemas.microsoft.com/office/drawing/2014/main" id="{2D4DD3B9-7F98-49CB-804B-DF971350DB35}"/>
                    </a:ext>
                  </a:extLst>
                </p:cNvPr>
                <p:cNvPicPr/>
                <p:nvPr/>
              </p:nvPicPr>
              <p:blipFill>
                <a:blip r:embed="rId101"/>
                <a:stretch>
                  <a:fillRect/>
                </a:stretch>
              </p:blipFill>
              <p:spPr>
                <a:xfrm>
                  <a:off x="8864580" y="459900"/>
                  <a:ext cx="95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892" name="Ink 73891">
                  <a:extLst>
                    <a:ext uri="{FF2B5EF4-FFF2-40B4-BE49-F238E27FC236}">
                      <a16:creationId xmlns:a16="http://schemas.microsoft.com/office/drawing/2014/main" id="{43B19CAD-8362-4119-98FF-DFDCDD725A42}"/>
                    </a:ext>
                  </a:extLst>
                </p14:cNvPr>
                <p14:cNvContentPartPr/>
                <p14:nvPr/>
              </p14:nvContentPartPr>
              <p14:xfrm>
                <a:off x="8882220" y="491220"/>
                <a:ext cx="69480" cy="45720"/>
              </p14:xfrm>
            </p:contentPart>
          </mc:Choice>
          <mc:Fallback xmlns="">
            <p:pic>
              <p:nvPicPr>
                <p:cNvPr id="73892" name="Ink 73891">
                  <a:extLst>
                    <a:ext uri="{FF2B5EF4-FFF2-40B4-BE49-F238E27FC236}">
                      <a16:creationId xmlns:a16="http://schemas.microsoft.com/office/drawing/2014/main" id="{43B19CAD-8362-4119-98FF-DFDCDD725A42}"/>
                    </a:ext>
                  </a:extLst>
                </p:cNvPr>
                <p:cNvPicPr/>
                <p:nvPr/>
              </p:nvPicPr>
              <p:blipFill>
                <a:blip r:embed="rId103"/>
                <a:stretch>
                  <a:fillRect/>
                </a:stretch>
              </p:blipFill>
              <p:spPr>
                <a:xfrm>
                  <a:off x="8864580" y="473220"/>
                  <a:ext cx="105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893" name="Ink 73892">
                  <a:extLst>
                    <a:ext uri="{FF2B5EF4-FFF2-40B4-BE49-F238E27FC236}">
                      <a16:creationId xmlns:a16="http://schemas.microsoft.com/office/drawing/2014/main" id="{37E46DFA-F089-481F-AA56-F91C6FAD4147}"/>
                    </a:ext>
                  </a:extLst>
                </p14:cNvPr>
                <p14:cNvContentPartPr/>
                <p14:nvPr/>
              </p14:nvContentPartPr>
              <p14:xfrm>
                <a:off x="8876460" y="627660"/>
                <a:ext cx="52200" cy="1440"/>
              </p14:xfrm>
            </p:contentPart>
          </mc:Choice>
          <mc:Fallback xmlns="">
            <p:pic>
              <p:nvPicPr>
                <p:cNvPr id="73893" name="Ink 73892">
                  <a:extLst>
                    <a:ext uri="{FF2B5EF4-FFF2-40B4-BE49-F238E27FC236}">
                      <a16:creationId xmlns:a16="http://schemas.microsoft.com/office/drawing/2014/main" id="{37E46DFA-F089-481F-AA56-F91C6FAD4147}"/>
                    </a:ext>
                  </a:extLst>
                </p:cNvPr>
                <p:cNvPicPr/>
                <p:nvPr/>
              </p:nvPicPr>
              <p:blipFill>
                <a:blip r:embed="rId105"/>
                <a:stretch>
                  <a:fillRect/>
                </a:stretch>
              </p:blipFill>
              <p:spPr>
                <a:xfrm>
                  <a:off x="8858820" y="610020"/>
                  <a:ext cx="87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894" name="Ink 73893">
                  <a:extLst>
                    <a:ext uri="{FF2B5EF4-FFF2-40B4-BE49-F238E27FC236}">
                      <a16:creationId xmlns:a16="http://schemas.microsoft.com/office/drawing/2014/main" id="{2AC53FCE-7E9D-4BD4-AAFB-33DDDB89E612}"/>
                    </a:ext>
                  </a:extLst>
                </p14:cNvPr>
                <p14:cNvContentPartPr/>
                <p14:nvPr/>
              </p14:nvContentPartPr>
              <p14:xfrm>
                <a:off x="7184100" y="968220"/>
                <a:ext cx="58320" cy="222120"/>
              </p14:xfrm>
            </p:contentPart>
          </mc:Choice>
          <mc:Fallback xmlns="">
            <p:pic>
              <p:nvPicPr>
                <p:cNvPr id="73894" name="Ink 73893">
                  <a:extLst>
                    <a:ext uri="{FF2B5EF4-FFF2-40B4-BE49-F238E27FC236}">
                      <a16:creationId xmlns:a16="http://schemas.microsoft.com/office/drawing/2014/main" id="{2AC53FCE-7E9D-4BD4-AAFB-33DDDB89E612}"/>
                    </a:ext>
                  </a:extLst>
                </p:cNvPr>
                <p:cNvPicPr/>
                <p:nvPr/>
              </p:nvPicPr>
              <p:blipFill>
                <a:blip r:embed="rId107"/>
                <a:stretch>
                  <a:fillRect/>
                </a:stretch>
              </p:blipFill>
              <p:spPr>
                <a:xfrm>
                  <a:off x="7166460" y="950220"/>
                  <a:ext cx="939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896" name="Ink 73895">
                  <a:extLst>
                    <a:ext uri="{FF2B5EF4-FFF2-40B4-BE49-F238E27FC236}">
                      <a16:creationId xmlns:a16="http://schemas.microsoft.com/office/drawing/2014/main" id="{B0F560CE-227A-46A5-8DCF-8360A8B88FEE}"/>
                    </a:ext>
                  </a:extLst>
                </p14:cNvPr>
                <p14:cNvContentPartPr/>
                <p14:nvPr/>
              </p14:nvContentPartPr>
              <p14:xfrm>
                <a:off x="7422060" y="957780"/>
                <a:ext cx="11160" cy="102240"/>
              </p14:xfrm>
            </p:contentPart>
          </mc:Choice>
          <mc:Fallback xmlns="">
            <p:pic>
              <p:nvPicPr>
                <p:cNvPr id="73896" name="Ink 73895">
                  <a:extLst>
                    <a:ext uri="{FF2B5EF4-FFF2-40B4-BE49-F238E27FC236}">
                      <a16:creationId xmlns:a16="http://schemas.microsoft.com/office/drawing/2014/main" id="{B0F560CE-227A-46A5-8DCF-8360A8B88FEE}"/>
                    </a:ext>
                  </a:extLst>
                </p:cNvPr>
                <p:cNvPicPr/>
                <p:nvPr/>
              </p:nvPicPr>
              <p:blipFill>
                <a:blip r:embed="rId109"/>
                <a:stretch>
                  <a:fillRect/>
                </a:stretch>
              </p:blipFill>
              <p:spPr>
                <a:xfrm>
                  <a:off x="7404060" y="940140"/>
                  <a:ext cx="46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897" name="Ink 73896">
                  <a:extLst>
                    <a:ext uri="{FF2B5EF4-FFF2-40B4-BE49-F238E27FC236}">
                      <a16:creationId xmlns:a16="http://schemas.microsoft.com/office/drawing/2014/main" id="{AC05CAA7-D6AC-4BB3-9C5F-9C68E2B6E4BF}"/>
                    </a:ext>
                  </a:extLst>
                </p14:cNvPr>
                <p14:cNvContentPartPr/>
                <p14:nvPr/>
              </p14:nvContentPartPr>
              <p14:xfrm>
                <a:off x="7504860" y="926100"/>
                <a:ext cx="113040" cy="133560"/>
              </p14:xfrm>
            </p:contentPart>
          </mc:Choice>
          <mc:Fallback xmlns="">
            <p:pic>
              <p:nvPicPr>
                <p:cNvPr id="73897" name="Ink 73896">
                  <a:extLst>
                    <a:ext uri="{FF2B5EF4-FFF2-40B4-BE49-F238E27FC236}">
                      <a16:creationId xmlns:a16="http://schemas.microsoft.com/office/drawing/2014/main" id="{AC05CAA7-D6AC-4BB3-9C5F-9C68E2B6E4BF}"/>
                    </a:ext>
                  </a:extLst>
                </p:cNvPr>
                <p:cNvPicPr/>
                <p:nvPr/>
              </p:nvPicPr>
              <p:blipFill>
                <a:blip r:embed="rId111"/>
                <a:stretch>
                  <a:fillRect/>
                </a:stretch>
              </p:blipFill>
              <p:spPr>
                <a:xfrm>
                  <a:off x="7487220" y="908460"/>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898" name="Ink 73897">
                  <a:extLst>
                    <a:ext uri="{FF2B5EF4-FFF2-40B4-BE49-F238E27FC236}">
                      <a16:creationId xmlns:a16="http://schemas.microsoft.com/office/drawing/2014/main" id="{EA237226-855E-4111-B667-58285B074DCB}"/>
                    </a:ext>
                  </a:extLst>
                </p14:cNvPr>
                <p14:cNvContentPartPr/>
                <p14:nvPr/>
              </p14:nvContentPartPr>
              <p14:xfrm>
                <a:off x="7669380" y="1051380"/>
                <a:ext cx="21600" cy="48600"/>
              </p14:xfrm>
            </p:contentPart>
          </mc:Choice>
          <mc:Fallback xmlns="">
            <p:pic>
              <p:nvPicPr>
                <p:cNvPr id="73898" name="Ink 73897">
                  <a:extLst>
                    <a:ext uri="{FF2B5EF4-FFF2-40B4-BE49-F238E27FC236}">
                      <a16:creationId xmlns:a16="http://schemas.microsoft.com/office/drawing/2014/main" id="{EA237226-855E-4111-B667-58285B074DCB}"/>
                    </a:ext>
                  </a:extLst>
                </p:cNvPr>
                <p:cNvPicPr/>
                <p:nvPr/>
              </p:nvPicPr>
              <p:blipFill>
                <a:blip r:embed="rId113"/>
                <a:stretch>
                  <a:fillRect/>
                </a:stretch>
              </p:blipFill>
              <p:spPr>
                <a:xfrm>
                  <a:off x="7651740" y="1033380"/>
                  <a:ext cx="57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899" name="Ink 73898">
                  <a:extLst>
                    <a:ext uri="{FF2B5EF4-FFF2-40B4-BE49-F238E27FC236}">
                      <a16:creationId xmlns:a16="http://schemas.microsoft.com/office/drawing/2014/main" id="{FD4F0332-4492-4691-94ED-89D733B0D811}"/>
                    </a:ext>
                  </a:extLst>
                </p14:cNvPr>
                <p14:cNvContentPartPr/>
                <p14:nvPr/>
              </p14:nvContentPartPr>
              <p14:xfrm>
                <a:off x="7788180" y="926820"/>
                <a:ext cx="72360" cy="120600"/>
              </p14:xfrm>
            </p:contentPart>
          </mc:Choice>
          <mc:Fallback xmlns="">
            <p:pic>
              <p:nvPicPr>
                <p:cNvPr id="73899" name="Ink 73898">
                  <a:extLst>
                    <a:ext uri="{FF2B5EF4-FFF2-40B4-BE49-F238E27FC236}">
                      <a16:creationId xmlns:a16="http://schemas.microsoft.com/office/drawing/2014/main" id="{FD4F0332-4492-4691-94ED-89D733B0D811}"/>
                    </a:ext>
                  </a:extLst>
                </p:cNvPr>
                <p:cNvPicPr/>
                <p:nvPr/>
              </p:nvPicPr>
              <p:blipFill>
                <a:blip r:embed="rId115"/>
                <a:stretch>
                  <a:fillRect/>
                </a:stretch>
              </p:blipFill>
              <p:spPr>
                <a:xfrm>
                  <a:off x="7770180" y="909180"/>
                  <a:ext cx="108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900" name="Ink 73899">
                  <a:extLst>
                    <a:ext uri="{FF2B5EF4-FFF2-40B4-BE49-F238E27FC236}">
                      <a16:creationId xmlns:a16="http://schemas.microsoft.com/office/drawing/2014/main" id="{BF9B9183-5895-4270-A1B1-D2EBD8E624CF}"/>
                    </a:ext>
                  </a:extLst>
                </p14:cNvPr>
                <p14:cNvContentPartPr/>
                <p14:nvPr/>
              </p14:nvContentPartPr>
              <p14:xfrm>
                <a:off x="7916700" y="898380"/>
                <a:ext cx="83520" cy="133200"/>
              </p14:xfrm>
            </p:contentPart>
          </mc:Choice>
          <mc:Fallback xmlns="">
            <p:pic>
              <p:nvPicPr>
                <p:cNvPr id="73900" name="Ink 73899">
                  <a:extLst>
                    <a:ext uri="{FF2B5EF4-FFF2-40B4-BE49-F238E27FC236}">
                      <a16:creationId xmlns:a16="http://schemas.microsoft.com/office/drawing/2014/main" id="{BF9B9183-5895-4270-A1B1-D2EBD8E624CF}"/>
                    </a:ext>
                  </a:extLst>
                </p:cNvPr>
                <p:cNvPicPr/>
                <p:nvPr/>
              </p:nvPicPr>
              <p:blipFill>
                <a:blip r:embed="rId117"/>
                <a:stretch>
                  <a:fillRect/>
                </a:stretch>
              </p:blipFill>
              <p:spPr>
                <a:xfrm>
                  <a:off x="7899060" y="880380"/>
                  <a:ext cx="119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901" name="Ink 73900">
                  <a:extLst>
                    <a:ext uri="{FF2B5EF4-FFF2-40B4-BE49-F238E27FC236}">
                      <a16:creationId xmlns:a16="http://schemas.microsoft.com/office/drawing/2014/main" id="{94832A84-9DA1-401E-B461-72C8EB677A5D}"/>
                    </a:ext>
                  </a:extLst>
                </p14:cNvPr>
                <p14:cNvContentPartPr/>
                <p14:nvPr/>
              </p14:nvContentPartPr>
              <p14:xfrm>
                <a:off x="8092740" y="852660"/>
                <a:ext cx="77040" cy="116640"/>
              </p14:xfrm>
            </p:contentPart>
          </mc:Choice>
          <mc:Fallback xmlns="">
            <p:pic>
              <p:nvPicPr>
                <p:cNvPr id="73901" name="Ink 73900">
                  <a:extLst>
                    <a:ext uri="{FF2B5EF4-FFF2-40B4-BE49-F238E27FC236}">
                      <a16:creationId xmlns:a16="http://schemas.microsoft.com/office/drawing/2014/main" id="{94832A84-9DA1-401E-B461-72C8EB677A5D}"/>
                    </a:ext>
                  </a:extLst>
                </p:cNvPr>
                <p:cNvPicPr/>
                <p:nvPr/>
              </p:nvPicPr>
              <p:blipFill>
                <a:blip r:embed="rId119"/>
                <a:stretch>
                  <a:fillRect/>
                </a:stretch>
              </p:blipFill>
              <p:spPr>
                <a:xfrm>
                  <a:off x="8075100" y="835020"/>
                  <a:ext cx="112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902" name="Ink 73901">
                  <a:extLst>
                    <a:ext uri="{FF2B5EF4-FFF2-40B4-BE49-F238E27FC236}">
                      <a16:creationId xmlns:a16="http://schemas.microsoft.com/office/drawing/2014/main" id="{0278EB2F-AFBF-4EAA-AEF0-E5B354E134F7}"/>
                    </a:ext>
                  </a:extLst>
                </p14:cNvPr>
                <p14:cNvContentPartPr/>
                <p14:nvPr/>
              </p14:nvContentPartPr>
              <p14:xfrm>
                <a:off x="8300820" y="846180"/>
                <a:ext cx="123480" cy="119880"/>
              </p14:xfrm>
            </p:contentPart>
          </mc:Choice>
          <mc:Fallback xmlns="">
            <p:pic>
              <p:nvPicPr>
                <p:cNvPr id="73902" name="Ink 73901">
                  <a:extLst>
                    <a:ext uri="{FF2B5EF4-FFF2-40B4-BE49-F238E27FC236}">
                      <a16:creationId xmlns:a16="http://schemas.microsoft.com/office/drawing/2014/main" id="{0278EB2F-AFBF-4EAA-AEF0-E5B354E134F7}"/>
                    </a:ext>
                  </a:extLst>
                </p:cNvPr>
                <p:cNvPicPr/>
                <p:nvPr/>
              </p:nvPicPr>
              <p:blipFill>
                <a:blip r:embed="rId121"/>
                <a:stretch>
                  <a:fillRect/>
                </a:stretch>
              </p:blipFill>
              <p:spPr>
                <a:xfrm>
                  <a:off x="8283180" y="828540"/>
                  <a:ext cx="159120" cy="155520"/>
                </a:xfrm>
                <a:prstGeom prst="rect">
                  <a:avLst/>
                </a:prstGeom>
              </p:spPr>
            </p:pic>
          </mc:Fallback>
        </mc:AlternateContent>
      </p:grpSp>
      <p:grpSp>
        <p:nvGrpSpPr>
          <p:cNvPr id="73909" name="Group 73908">
            <a:extLst>
              <a:ext uri="{FF2B5EF4-FFF2-40B4-BE49-F238E27FC236}">
                <a16:creationId xmlns:a16="http://schemas.microsoft.com/office/drawing/2014/main" id="{53F6A4B7-1461-4C3D-8BE4-E29CA97C5BC6}"/>
              </a:ext>
            </a:extLst>
          </p:cNvPr>
          <p:cNvGrpSpPr/>
          <p:nvPr/>
        </p:nvGrpSpPr>
        <p:grpSpPr>
          <a:xfrm>
            <a:off x="8473980" y="772020"/>
            <a:ext cx="470160" cy="183600"/>
            <a:chOff x="8473980" y="772020"/>
            <a:chExt cx="470160" cy="183600"/>
          </a:xfrm>
        </p:grpSpPr>
        <mc:AlternateContent xmlns:mc="http://schemas.openxmlformats.org/markup-compatibility/2006" xmlns:p14="http://schemas.microsoft.com/office/powerpoint/2010/main">
          <mc:Choice Requires="p14">
            <p:contentPart p14:bwMode="auto" r:id="rId122">
              <p14:nvContentPartPr>
                <p14:cNvPr id="73904" name="Ink 73903">
                  <a:extLst>
                    <a:ext uri="{FF2B5EF4-FFF2-40B4-BE49-F238E27FC236}">
                      <a16:creationId xmlns:a16="http://schemas.microsoft.com/office/drawing/2014/main" id="{2663DE64-D45A-43E6-B3B5-E64E4D710058}"/>
                    </a:ext>
                  </a:extLst>
                </p14:cNvPr>
                <p14:cNvContentPartPr/>
                <p14:nvPr/>
              </p14:nvContentPartPr>
              <p14:xfrm>
                <a:off x="8473980" y="849060"/>
                <a:ext cx="90000" cy="106560"/>
              </p14:xfrm>
            </p:contentPart>
          </mc:Choice>
          <mc:Fallback xmlns="">
            <p:pic>
              <p:nvPicPr>
                <p:cNvPr id="73904" name="Ink 73903">
                  <a:extLst>
                    <a:ext uri="{FF2B5EF4-FFF2-40B4-BE49-F238E27FC236}">
                      <a16:creationId xmlns:a16="http://schemas.microsoft.com/office/drawing/2014/main" id="{2663DE64-D45A-43E6-B3B5-E64E4D710058}"/>
                    </a:ext>
                  </a:extLst>
                </p:cNvPr>
                <p:cNvPicPr/>
                <p:nvPr/>
              </p:nvPicPr>
              <p:blipFill>
                <a:blip r:embed="rId123"/>
                <a:stretch>
                  <a:fillRect/>
                </a:stretch>
              </p:blipFill>
              <p:spPr>
                <a:xfrm>
                  <a:off x="8456340" y="831060"/>
                  <a:ext cx="125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905" name="Ink 73904">
                  <a:extLst>
                    <a:ext uri="{FF2B5EF4-FFF2-40B4-BE49-F238E27FC236}">
                      <a16:creationId xmlns:a16="http://schemas.microsoft.com/office/drawing/2014/main" id="{F13A13E9-7E9D-4972-B858-8C78E01B89B1}"/>
                    </a:ext>
                  </a:extLst>
                </p14:cNvPr>
                <p14:cNvContentPartPr/>
                <p14:nvPr/>
              </p14:nvContentPartPr>
              <p14:xfrm>
                <a:off x="8616540" y="826020"/>
                <a:ext cx="94680" cy="91440"/>
              </p14:xfrm>
            </p:contentPart>
          </mc:Choice>
          <mc:Fallback xmlns="">
            <p:pic>
              <p:nvPicPr>
                <p:cNvPr id="73905" name="Ink 73904">
                  <a:extLst>
                    <a:ext uri="{FF2B5EF4-FFF2-40B4-BE49-F238E27FC236}">
                      <a16:creationId xmlns:a16="http://schemas.microsoft.com/office/drawing/2014/main" id="{F13A13E9-7E9D-4972-B858-8C78E01B89B1}"/>
                    </a:ext>
                  </a:extLst>
                </p:cNvPr>
                <p:cNvPicPr/>
                <p:nvPr/>
              </p:nvPicPr>
              <p:blipFill>
                <a:blip r:embed="rId125"/>
                <a:stretch>
                  <a:fillRect/>
                </a:stretch>
              </p:blipFill>
              <p:spPr>
                <a:xfrm>
                  <a:off x="8598900" y="808380"/>
                  <a:ext cx="13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906" name="Ink 73905">
                  <a:extLst>
                    <a:ext uri="{FF2B5EF4-FFF2-40B4-BE49-F238E27FC236}">
                      <a16:creationId xmlns:a16="http://schemas.microsoft.com/office/drawing/2014/main" id="{2A9C6D24-8F0E-44E1-8710-8670B9CE7100}"/>
                    </a:ext>
                  </a:extLst>
                </p14:cNvPr>
                <p14:cNvContentPartPr/>
                <p14:nvPr/>
              </p14:nvContentPartPr>
              <p14:xfrm>
                <a:off x="8799420" y="794340"/>
                <a:ext cx="2160" cy="76320"/>
              </p14:xfrm>
            </p:contentPart>
          </mc:Choice>
          <mc:Fallback xmlns="">
            <p:pic>
              <p:nvPicPr>
                <p:cNvPr id="73906" name="Ink 73905">
                  <a:extLst>
                    <a:ext uri="{FF2B5EF4-FFF2-40B4-BE49-F238E27FC236}">
                      <a16:creationId xmlns:a16="http://schemas.microsoft.com/office/drawing/2014/main" id="{2A9C6D24-8F0E-44E1-8710-8670B9CE7100}"/>
                    </a:ext>
                  </a:extLst>
                </p:cNvPr>
                <p:cNvPicPr/>
                <p:nvPr/>
              </p:nvPicPr>
              <p:blipFill>
                <a:blip r:embed="rId127"/>
                <a:stretch>
                  <a:fillRect/>
                </a:stretch>
              </p:blipFill>
              <p:spPr>
                <a:xfrm>
                  <a:off x="8781780" y="776340"/>
                  <a:ext cx="37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907" name="Ink 73906">
                  <a:extLst>
                    <a:ext uri="{FF2B5EF4-FFF2-40B4-BE49-F238E27FC236}">
                      <a16:creationId xmlns:a16="http://schemas.microsoft.com/office/drawing/2014/main" id="{33865901-1B21-4393-B8CB-510C7FB381D1}"/>
                    </a:ext>
                  </a:extLst>
                </p14:cNvPr>
                <p14:cNvContentPartPr/>
                <p14:nvPr/>
              </p14:nvContentPartPr>
              <p14:xfrm>
                <a:off x="8757300" y="777060"/>
                <a:ext cx="111960" cy="11880"/>
              </p14:xfrm>
            </p:contentPart>
          </mc:Choice>
          <mc:Fallback xmlns="">
            <p:pic>
              <p:nvPicPr>
                <p:cNvPr id="73907" name="Ink 73906">
                  <a:extLst>
                    <a:ext uri="{FF2B5EF4-FFF2-40B4-BE49-F238E27FC236}">
                      <a16:creationId xmlns:a16="http://schemas.microsoft.com/office/drawing/2014/main" id="{33865901-1B21-4393-B8CB-510C7FB381D1}"/>
                    </a:ext>
                  </a:extLst>
                </p:cNvPr>
                <p:cNvPicPr/>
                <p:nvPr/>
              </p:nvPicPr>
              <p:blipFill>
                <a:blip r:embed="rId129"/>
                <a:stretch>
                  <a:fillRect/>
                </a:stretch>
              </p:blipFill>
              <p:spPr>
                <a:xfrm>
                  <a:off x="8739300" y="759060"/>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908" name="Ink 73907">
                  <a:extLst>
                    <a:ext uri="{FF2B5EF4-FFF2-40B4-BE49-F238E27FC236}">
                      <a16:creationId xmlns:a16="http://schemas.microsoft.com/office/drawing/2014/main" id="{509989BC-205F-42C9-A158-5CDDBCBF1C4D}"/>
                    </a:ext>
                  </a:extLst>
                </p14:cNvPr>
                <p14:cNvContentPartPr/>
                <p14:nvPr/>
              </p14:nvContentPartPr>
              <p14:xfrm>
                <a:off x="8886180" y="772020"/>
                <a:ext cx="57960" cy="136080"/>
              </p14:xfrm>
            </p:contentPart>
          </mc:Choice>
          <mc:Fallback xmlns="">
            <p:pic>
              <p:nvPicPr>
                <p:cNvPr id="73908" name="Ink 73907">
                  <a:extLst>
                    <a:ext uri="{FF2B5EF4-FFF2-40B4-BE49-F238E27FC236}">
                      <a16:creationId xmlns:a16="http://schemas.microsoft.com/office/drawing/2014/main" id="{509989BC-205F-42C9-A158-5CDDBCBF1C4D}"/>
                    </a:ext>
                  </a:extLst>
                </p:cNvPr>
                <p:cNvPicPr/>
                <p:nvPr/>
              </p:nvPicPr>
              <p:blipFill>
                <a:blip r:embed="rId131"/>
                <a:stretch>
                  <a:fillRect/>
                </a:stretch>
              </p:blipFill>
              <p:spPr>
                <a:xfrm>
                  <a:off x="8868180" y="754380"/>
                  <a:ext cx="93600" cy="171720"/>
                </a:xfrm>
                <a:prstGeom prst="rect">
                  <a:avLst/>
                </a:prstGeom>
              </p:spPr>
            </p:pic>
          </mc:Fallback>
        </mc:AlternateContent>
      </p:grpSp>
      <p:grpSp>
        <p:nvGrpSpPr>
          <p:cNvPr id="73913" name="Group 73912">
            <a:extLst>
              <a:ext uri="{FF2B5EF4-FFF2-40B4-BE49-F238E27FC236}">
                <a16:creationId xmlns:a16="http://schemas.microsoft.com/office/drawing/2014/main" id="{B2B93C15-6F10-4821-A755-1FC3D9BC2F01}"/>
              </a:ext>
            </a:extLst>
          </p:cNvPr>
          <p:cNvGrpSpPr/>
          <p:nvPr/>
        </p:nvGrpSpPr>
        <p:grpSpPr>
          <a:xfrm>
            <a:off x="9159420" y="602820"/>
            <a:ext cx="366120" cy="320760"/>
            <a:chOff x="9159420" y="602820"/>
            <a:chExt cx="366120" cy="320760"/>
          </a:xfrm>
        </p:grpSpPr>
        <mc:AlternateContent xmlns:mc="http://schemas.openxmlformats.org/markup-compatibility/2006" xmlns:p14="http://schemas.microsoft.com/office/powerpoint/2010/main">
          <mc:Choice Requires="p14">
            <p:contentPart p14:bwMode="auto" r:id="rId132">
              <p14:nvContentPartPr>
                <p14:cNvPr id="73910" name="Ink 73909">
                  <a:extLst>
                    <a:ext uri="{FF2B5EF4-FFF2-40B4-BE49-F238E27FC236}">
                      <a16:creationId xmlns:a16="http://schemas.microsoft.com/office/drawing/2014/main" id="{8A70534A-A19B-47E1-8B3B-E068222EC36D}"/>
                    </a:ext>
                  </a:extLst>
                </p14:cNvPr>
                <p14:cNvContentPartPr/>
                <p14:nvPr/>
              </p14:nvContentPartPr>
              <p14:xfrm>
                <a:off x="9159420" y="783180"/>
                <a:ext cx="79560" cy="71280"/>
              </p14:xfrm>
            </p:contentPart>
          </mc:Choice>
          <mc:Fallback xmlns="">
            <p:pic>
              <p:nvPicPr>
                <p:cNvPr id="73910" name="Ink 73909">
                  <a:extLst>
                    <a:ext uri="{FF2B5EF4-FFF2-40B4-BE49-F238E27FC236}">
                      <a16:creationId xmlns:a16="http://schemas.microsoft.com/office/drawing/2014/main" id="{8A70534A-A19B-47E1-8B3B-E068222EC36D}"/>
                    </a:ext>
                  </a:extLst>
                </p:cNvPr>
                <p:cNvPicPr/>
                <p:nvPr/>
              </p:nvPicPr>
              <p:blipFill>
                <a:blip r:embed="rId133"/>
                <a:stretch>
                  <a:fillRect/>
                </a:stretch>
              </p:blipFill>
              <p:spPr>
                <a:xfrm>
                  <a:off x="9141780" y="765540"/>
                  <a:ext cx="115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911" name="Ink 73910">
                  <a:extLst>
                    <a:ext uri="{FF2B5EF4-FFF2-40B4-BE49-F238E27FC236}">
                      <a16:creationId xmlns:a16="http://schemas.microsoft.com/office/drawing/2014/main" id="{8A7104D1-9D98-406C-922B-5DB2BFE798F4}"/>
                    </a:ext>
                  </a:extLst>
                </p14:cNvPr>
                <p14:cNvContentPartPr/>
                <p14:nvPr/>
              </p14:nvContentPartPr>
              <p14:xfrm>
                <a:off x="9267060" y="740340"/>
                <a:ext cx="154440" cy="108360"/>
              </p14:xfrm>
            </p:contentPart>
          </mc:Choice>
          <mc:Fallback xmlns="">
            <p:pic>
              <p:nvPicPr>
                <p:cNvPr id="73911" name="Ink 73910">
                  <a:extLst>
                    <a:ext uri="{FF2B5EF4-FFF2-40B4-BE49-F238E27FC236}">
                      <a16:creationId xmlns:a16="http://schemas.microsoft.com/office/drawing/2014/main" id="{8A7104D1-9D98-406C-922B-5DB2BFE798F4}"/>
                    </a:ext>
                  </a:extLst>
                </p:cNvPr>
                <p:cNvPicPr/>
                <p:nvPr/>
              </p:nvPicPr>
              <p:blipFill>
                <a:blip r:embed="rId135"/>
                <a:stretch>
                  <a:fillRect/>
                </a:stretch>
              </p:blipFill>
              <p:spPr>
                <a:xfrm>
                  <a:off x="9249420" y="722700"/>
                  <a:ext cx="190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912" name="Ink 73911">
                  <a:extLst>
                    <a:ext uri="{FF2B5EF4-FFF2-40B4-BE49-F238E27FC236}">
                      <a16:creationId xmlns:a16="http://schemas.microsoft.com/office/drawing/2014/main" id="{53052004-52C9-44F2-9AC2-F30E1E3E85C1}"/>
                    </a:ext>
                  </a:extLst>
                </p14:cNvPr>
                <p14:cNvContentPartPr/>
                <p14:nvPr/>
              </p14:nvContentPartPr>
              <p14:xfrm>
                <a:off x="9407820" y="602820"/>
                <a:ext cx="117720" cy="320760"/>
              </p14:xfrm>
            </p:contentPart>
          </mc:Choice>
          <mc:Fallback xmlns="">
            <p:pic>
              <p:nvPicPr>
                <p:cNvPr id="73912" name="Ink 73911">
                  <a:extLst>
                    <a:ext uri="{FF2B5EF4-FFF2-40B4-BE49-F238E27FC236}">
                      <a16:creationId xmlns:a16="http://schemas.microsoft.com/office/drawing/2014/main" id="{53052004-52C9-44F2-9AC2-F30E1E3E85C1}"/>
                    </a:ext>
                  </a:extLst>
                </p:cNvPr>
                <p:cNvPicPr/>
                <p:nvPr/>
              </p:nvPicPr>
              <p:blipFill>
                <a:blip r:embed="rId137"/>
                <a:stretch>
                  <a:fillRect/>
                </a:stretch>
              </p:blipFill>
              <p:spPr>
                <a:xfrm>
                  <a:off x="9389820" y="584820"/>
                  <a:ext cx="153360" cy="356400"/>
                </a:xfrm>
                <a:prstGeom prst="rect">
                  <a:avLst/>
                </a:prstGeom>
              </p:spPr>
            </p:pic>
          </mc:Fallback>
        </mc:AlternateContent>
      </p:grpSp>
      <p:grpSp>
        <p:nvGrpSpPr>
          <p:cNvPr id="73978" name="Group 73977">
            <a:extLst>
              <a:ext uri="{FF2B5EF4-FFF2-40B4-BE49-F238E27FC236}">
                <a16:creationId xmlns:a16="http://schemas.microsoft.com/office/drawing/2014/main" id="{0900AADE-58A4-4D7C-A157-6F6D5D6456EF}"/>
              </a:ext>
            </a:extLst>
          </p:cNvPr>
          <p:cNvGrpSpPr/>
          <p:nvPr/>
        </p:nvGrpSpPr>
        <p:grpSpPr>
          <a:xfrm>
            <a:off x="8664780" y="4219740"/>
            <a:ext cx="1193760" cy="1226520"/>
            <a:chOff x="8664780" y="4219740"/>
            <a:chExt cx="1193760" cy="1226520"/>
          </a:xfrm>
        </p:grpSpPr>
        <mc:AlternateContent xmlns:mc="http://schemas.openxmlformats.org/markup-compatibility/2006" xmlns:p14="http://schemas.microsoft.com/office/powerpoint/2010/main">
          <mc:Choice Requires="p14">
            <p:contentPart p14:bwMode="auto" r:id="rId138">
              <p14:nvContentPartPr>
                <p14:cNvPr id="73950" name="Ink 73949">
                  <a:extLst>
                    <a:ext uri="{FF2B5EF4-FFF2-40B4-BE49-F238E27FC236}">
                      <a16:creationId xmlns:a16="http://schemas.microsoft.com/office/drawing/2014/main" id="{4213E48E-8BA7-4565-B0EC-BB2AD0191B54}"/>
                    </a:ext>
                  </a:extLst>
                </p14:cNvPr>
                <p14:cNvContentPartPr/>
                <p14:nvPr/>
              </p14:nvContentPartPr>
              <p14:xfrm>
                <a:off x="8664780" y="4558500"/>
                <a:ext cx="152280" cy="887760"/>
              </p14:xfrm>
            </p:contentPart>
          </mc:Choice>
          <mc:Fallback xmlns="">
            <p:pic>
              <p:nvPicPr>
                <p:cNvPr id="73950" name="Ink 73949">
                  <a:extLst>
                    <a:ext uri="{FF2B5EF4-FFF2-40B4-BE49-F238E27FC236}">
                      <a16:creationId xmlns:a16="http://schemas.microsoft.com/office/drawing/2014/main" id="{4213E48E-8BA7-4565-B0EC-BB2AD0191B54}"/>
                    </a:ext>
                  </a:extLst>
                </p:cNvPr>
                <p:cNvPicPr/>
                <p:nvPr/>
              </p:nvPicPr>
              <p:blipFill>
                <a:blip r:embed="rId139"/>
                <a:stretch>
                  <a:fillRect/>
                </a:stretch>
              </p:blipFill>
              <p:spPr>
                <a:xfrm>
                  <a:off x="8647140" y="4540500"/>
                  <a:ext cx="187920" cy="92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951" name="Ink 73950">
                  <a:extLst>
                    <a:ext uri="{FF2B5EF4-FFF2-40B4-BE49-F238E27FC236}">
                      <a16:creationId xmlns:a16="http://schemas.microsoft.com/office/drawing/2014/main" id="{65C2BF0C-C5E8-4488-AEA7-EB0368BF370D}"/>
                    </a:ext>
                  </a:extLst>
                </p14:cNvPr>
                <p14:cNvContentPartPr/>
                <p14:nvPr/>
              </p14:nvContentPartPr>
              <p14:xfrm>
                <a:off x="8921820" y="4448700"/>
                <a:ext cx="170640" cy="129600"/>
              </p14:xfrm>
            </p:contentPart>
          </mc:Choice>
          <mc:Fallback xmlns="">
            <p:pic>
              <p:nvPicPr>
                <p:cNvPr id="73951" name="Ink 73950">
                  <a:extLst>
                    <a:ext uri="{FF2B5EF4-FFF2-40B4-BE49-F238E27FC236}">
                      <a16:creationId xmlns:a16="http://schemas.microsoft.com/office/drawing/2014/main" id="{65C2BF0C-C5E8-4488-AEA7-EB0368BF370D}"/>
                    </a:ext>
                  </a:extLst>
                </p:cNvPr>
                <p:cNvPicPr/>
                <p:nvPr/>
              </p:nvPicPr>
              <p:blipFill>
                <a:blip r:embed="rId141"/>
                <a:stretch>
                  <a:fillRect/>
                </a:stretch>
              </p:blipFill>
              <p:spPr>
                <a:xfrm>
                  <a:off x="8903820" y="4430700"/>
                  <a:ext cx="206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3952" name="Ink 73951">
                  <a:extLst>
                    <a:ext uri="{FF2B5EF4-FFF2-40B4-BE49-F238E27FC236}">
                      <a16:creationId xmlns:a16="http://schemas.microsoft.com/office/drawing/2014/main" id="{BF926057-F1B8-479C-9053-8C203A0B191D}"/>
                    </a:ext>
                  </a:extLst>
                </p14:cNvPr>
                <p14:cNvContentPartPr/>
                <p14:nvPr/>
              </p14:nvContentPartPr>
              <p14:xfrm>
                <a:off x="9124860" y="4397580"/>
                <a:ext cx="33120" cy="102240"/>
              </p14:xfrm>
            </p:contentPart>
          </mc:Choice>
          <mc:Fallback xmlns="">
            <p:pic>
              <p:nvPicPr>
                <p:cNvPr id="73952" name="Ink 73951">
                  <a:extLst>
                    <a:ext uri="{FF2B5EF4-FFF2-40B4-BE49-F238E27FC236}">
                      <a16:creationId xmlns:a16="http://schemas.microsoft.com/office/drawing/2014/main" id="{BF926057-F1B8-479C-9053-8C203A0B191D}"/>
                    </a:ext>
                  </a:extLst>
                </p:cNvPr>
                <p:cNvPicPr/>
                <p:nvPr/>
              </p:nvPicPr>
              <p:blipFill>
                <a:blip r:embed="rId143"/>
                <a:stretch>
                  <a:fillRect/>
                </a:stretch>
              </p:blipFill>
              <p:spPr>
                <a:xfrm>
                  <a:off x="9106860" y="4379940"/>
                  <a:ext cx="68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3953" name="Ink 73952">
                  <a:extLst>
                    <a:ext uri="{FF2B5EF4-FFF2-40B4-BE49-F238E27FC236}">
                      <a16:creationId xmlns:a16="http://schemas.microsoft.com/office/drawing/2014/main" id="{65E486EF-4205-454D-B444-ED2CCFDB1E26}"/>
                    </a:ext>
                  </a:extLst>
                </p14:cNvPr>
                <p14:cNvContentPartPr/>
                <p14:nvPr/>
              </p14:nvContentPartPr>
              <p14:xfrm>
                <a:off x="9136380" y="4381380"/>
                <a:ext cx="56160" cy="20520"/>
              </p14:xfrm>
            </p:contentPart>
          </mc:Choice>
          <mc:Fallback xmlns="">
            <p:pic>
              <p:nvPicPr>
                <p:cNvPr id="73953" name="Ink 73952">
                  <a:extLst>
                    <a:ext uri="{FF2B5EF4-FFF2-40B4-BE49-F238E27FC236}">
                      <a16:creationId xmlns:a16="http://schemas.microsoft.com/office/drawing/2014/main" id="{65E486EF-4205-454D-B444-ED2CCFDB1E26}"/>
                    </a:ext>
                  </a:extLst>
                </p:cNvPr>
                <p:cNvPicPr/>
                <p:nvPr/>
              </p:nvPicPr>
              <p:blipFill>
                <a:blip r:embed="rId145"/>
                <a:stretch>
                  <a:fillRect/>
                </a:stretch>
              </p:blipFill>
              <p:spPr>
                <a:xfrm>
                  <a:off x="9118380" y="4363380"/>
                  <a:ext cx="91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954" name="Ink 73953">
                  <a:extLst>
                    <a:ext uri="{FF2B5EF4-FFF2-40B4-BE49-F238E27FC236}">
                      <a16:creationId xmlns:a16="http://schemas.microsoft.com/office/drawing/2014/main" id="{B0517AE7-A1F1-4F09-A9D1-125DFA940B93}"/>
                    </a:ext>
                  </a:extLst>
                </p14:cNvPr>
                <p14:cNvContentPartPr/>
                <p14:nvPr/>
              </p14:nvContentPartPr>
              <p14:xfrm>
                <a:off x="9136380" y="4401540"/>
                <a:ext cx="44640" cy="34200"/>
              </p14:xfrm>
            </p:contentPart>
          </mc:Choice>
          <mc:Fallback xmlns="">
            <p:pic>
              <p:nvPicPr>
                <p:cNvPr id="73954" name="Ink 73953">
                  <a:extLst>
                    <a:ext uri="{FF2B5EF4-FFF2-40B4-BE49-F238E27FC236}">
                      <a16:creationId xmlns:a16="http://schemas.microsoft.com/office/drawing/2014/main" id="{B0517AE7-A1F1-4F09-A9D1-125DFA940B93}"/>
                    </a:ext>
                  </a:extLst>
                </p:cNvPr>
                <p:cNvPicPr/>
                <p:nvPr/>
              </p:nvPicPr>
              <p:blipFill>
                <a:blip r:embed="rId147"/>
                <a:stretch>
                  <a:fillRect/>
                </a:stretch>
              </p:blipFill>
              <p:spPr>
                <a:xfrm>
                  <a:off x="9118380" y="4383540"/>
                  <a:ext cx="80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955" name="Ink 73954">
                  <a:extLst>
                    <a:ext uri="{FF2B5EF4-FFF2-40B4-BE49-F238E27FC236}">
                      <a16:creationId xmlns:a16="http://schemas.microsoft.com/office/drawing/2014/main" id="{6B454AE4-7448-4B28-9376-52927487CD4E}"/>
                    </a:ext>
                  </a:extLst>
                </p14:cNvPr>
                <p14:cNvContentPartPr/>
                <p14:nvPr/>
              </p14:nvContentPartPr>
              <p14:xfrm>
                <a:off x="9159420" y="4499820"/>
                <a:ext cx="87120" cy="9000"/>
              </p14:xfrm>
            </p:contentPart>
          </mc:Choice>
          <mc:Fallback xmlns="">
            <p:pic>
              <p:nvPicPr>
                <p:cNvPr id="73955" name="Ink 73954">
                  <a:extLst>
                    <a:ext uri="{FF2B5EF4-FFF2-40B4-BE49-F238E27FC236}">
                      <a16:creationId xmlns:a16="http://schemas.microsoft.com/office/drawing/2014/main" id="{6B454AE4-7448-4B28-9376-52927487CD4E}"/>
                    </a:ext>
                  </a:extLst>
                </p:cNvPr>
                <p:cNvPicPr/>
                <p:nvPr/>
              </p:nvPicPr>
              <p:blipFill>
                <a:blip r:embed="rId149"/>
                <a:stretch>
                  <a:fillRect/>
                </a:stretch>
              </p:blipFill>
              <p:spPr>
                <a:xfrm>
                  <a:off x="9141780" y="4481820"/>
                  <a:ext cx="122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3956" name="Ink 73955">
                  <a:extLst>
                    <a:ext uri="{FF2B5EF4-FFF2-40B4-BE49-F238E27FC236}">
                      <a16:creationId xmlns:a16="http://schemas.microsoft.com/office/drawing/2014/main" id="{03AFB6E9-3099-4A95-9373-BC613C24BA3E}"/>
                    </a:ext>
                  </a:extLst>
                </p14:cNvPr>
                <p14:cNvContentPartPr/>
                <p14:nvPr/>
              </p14:nvContentPartPr>
              <p14:xfrm>
                <a:off x="9294420" y="4348620"/>
                <a:ext cx="50040" cy="119520"/>
              </p14:xfrm>
            </p:contentPart>
          </mc:Choice>
          <mc:Fallback xmlns="">
            <p:pic>
              <p:nvPicPr>
                <p:cNvPr id="73956" name="Ink 73955">
                  <a:extLst>
                    <a:ext uri="{FF2B5EF4-FFF2-40B4-BE49-F238E27FC236}">
                      <a16:creationId xmlns:a16="http://schemas.microsoft.com/office/drawing/2014/main" id="{03AFB6E9-3099-4A95-9373-BC613C24BA3E}"/>
                    </a:ext>
                  </a:extLst>
                </p:cNvPr>
                <p:cNvPicPr/>
                <p:nvPr/>
              </p:nvPicPr>
              <p:blipFill>
                <a:blip r:embed="rId151"/>
                <a:stretch>
                  <a:fillRect/>
                </a:stretch>
              </p:blipFill>
              <p:spPr>
                <a:xfrm>
                  <a:off x="9276780" y="4330980"/>
                  <a:ext cx="85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3957" name="Ink 73956">
                  <a:extLst>
                    <a:ext uri="{FF2B5EF4-FFF2-40B4-BE49-F238E27FC236}">
                      <a16:creationId xmlns:a16="http://schemas.microsoft.com/office/drawing/2014/main" id="{CD302E87-3650-471C-BBFA-3BAFB5AD6C20}"/>
                    </a:ext>
                  </a:extLst>
                </p14:cNvPr>
                <p14:cNvContentPartPr/>
                <p14:nvPr/>
              </p14:nvContentPartPr>
              <p14:xfrm>
                <a:off x="9384780" y="4299300"/>
                <a:ext cx="48240" cy="167760"/>
              </p14:xfrm>
            </p:contentPart>
          </mc:Choice>
          <mc:Fallback xmlns="">
            <p:pic>
              <p:nvPicPr>
                <p:cNvPr id="73957" name="Ink 73956">
                  <a:extLst>
                    <a:ext uri="{FF2B5EF4-FFF2-40B4-BE49-F238E27FC236}">
                      <a16:creationId xmlns:a16="http://schemas.microsoft.com/office/drawing/2014/main" id="{CD302E87-3650-471C-BBFA-3BAFB5AD6C20}"/>
                    </a:ext>
                  </a:extLst>
                </p:cNvPr>
                <p:cNvPicPr/>
                <p:nvPr/>
              </p:nvPicPr>
              <p:blipFill>
                <a:blip r:embed="rId153"/>
                <a:stretch>
                  <a:fillRect/>
                </a:stretch>
              </p:blipFill>
              <p:spPr>
                <a:xfrm>
                  <a:off x="9366780" y="4281660"/>
                  <a:ext cx="838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3958" name="Ink 73957">
                  <a:extLst>
                    <a:ext uri="{FF2B5EF4-FFF2-40B4-BE49-F238E27FC236}">
                      <a16:creationId xmlns:a16="http://schemas.microsoft.com/office/drawing/2014/main" id="{8D9AAE76-9F62-4FC2-8114-B9ADDE2C080E}"/>
                    </a:ext>
                  </a:extLst>
                </p14:cNvPr>
                <p14:cNvContentPartPr/>
                <p14:nvPr/>
              </p14:nvContentPartPr>
              <p14:xfrm>
                <a:off x="9496380" y="4287780"/>
                <a:ext cx="58320" cy="105840"/>
              </p14:xfrm>
            </p:contentPart>
          </mc:Choice>
          <mc:Fallback xmlns="">
            <p:pic>
              <p:nvPicPr>
                <p:cNvPr id="73958" name="Ink 73957">
                  <a:extLst>
                    <a:ext uri="{FF2B5EF4-FFF2-40B4-BE49-F238E27FC236}">
                      <a16:creationId xmlns:a16="http://schemas.microsoft.com/office/drawing/2014/main" id="{8D9AAE76-9F62-4FC2-8114-B9ADDE2C080E}"/>
                    </a:ext>
                  </a:extLst>
                </p:cNvPr>
                <p:cNvPicPr/>
                <p:nvPr/>
              </p:nvPicPr>
              <p:blipFill>
                <a:blip r:embed="rId155"/>
                <a:stretch>
                  <a:fillRect/>
                </a:stretch>
              </p:blipFill>
              <p:spPr>
                <a:xfrm>
                  <a:off x="9478380" y="4270140"/>
                  <a:ext cx="93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3959" name="Ink 73958">
                  <a:extLst>
                    <a:ext uri="{FF2B5EF4-FFF2-40B4-BE49-F238E27FC236}">
                      <a16:creationId xmlns:a16="http://schemas.microsoft.com/office/drawing/2014/main" id="{6479D098-8817-4DCA-96B3-C5E556CFB528}"/>
                    </a:ext>
                  </a:extLst>
                </p14:cNvPr>
                <p14:cNvContentPartPr/>
                <p14:nvPr/>
              </p14:nvContentPartPr>
              <p14:xfrm>
                <a:off x="9607980" y="4293540"/>
                <a:ext cx="4320" cy="96480"/>
              </p14:xfrm>
            </p:contentPart>
          </mc:Choice>
          <mc:Fallback xmlns="">
            <p:pic>
              <p:nvPicPr>
                <p:cNvPr id="73959" name="Ink 73958">
                  <a:extLst>
                    <a:ext uri="{FF2B5EF4-FFF2-40B4-BE49-F238E27FC236}">
                      <a16:creationId xmlns:a16="http://schemas.microsoft.com/office/drawing/2014/main" id="{6479D098-8817-4DCA-96B3-C5E556CFB528}"/>
                    </a:ext>
                  </a:extLst>
                </p:cNvPr>
                <p:cNvPicPr/>
                <p:nvPr/>
              </p:nvPicPr>
              <p:blipFill>
                <a:blip r:embed="rId157"/>
                <a:stretch>
                  <a:fillRect/>
                </a:stretch>
              </p:blipFill>
              <p:spPr>
                <a:xfrm>
                  <a:off x="9589980" y="4275900"/>
                  <a:ext cx="39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3960" name="Ink 73959">
                  <a:extLst>
                    <a:ext uri="{FF2B5EF4-FFF2-40B4-BE49-F238E27FC236}">
                      <a16:creationId xmlns:a16="http://schemas.microsoft.com/office/drawing/2014/main" id="{7838E9CA-EB2D-4F42-88D2-E08B7D92B89B}"/>
                    </a:ext>
                  </a:extLst>
                </p14:cNvPr>
                <p14:cNvContentPartPr/>
                <p14:nvPr/>
              </p14:nvContentPartPr>
              <p14:xfrm>
                <a:off x="9577020" y="4253220"/>
                <a:ext cx="140760" cy="98640"/>
              </p14:xfrm>
            </p:contentPart>
          </mc:Choice>
          <mc:Fallback xmlns="">
            <p:pic>
              <p:nvPicPr>
                <p:cNvPr id="73960" name="Ink 73959">
                  <a:extLst>
                    <a:ext uri="{FF2B5EF4-FFF2-40B4-BE49-F238E27FC236}">
                      <a16:creationId xmlns:a16="http://schemas.microsoft.com/office/drawing/2014/main" id="{7838E9CA-EB2D-4F42-88D2-E08B7D92B89B}"/>
                    </a:ext>
                  </a:extLst>
                </p:cNvPr>
                <p:cNvPicPr/>
                <p:nvPr/>
              </p:nvPicPr>
              <p:blipFill>
                <a:blip r:embed="rId159"/>
                <a:stretch>
                  <a:fillRect/>
                </a:stretch>
              </p:blipFill>
              <p:spPr>
                <a:xfrm>
                  <a:off x="9559380" y="4235580"/>
                  <a:ext cx="176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3961" name="Ink 73960">
                  <a:extLst>
                    <a:ext uri="{FF2B5EF4-FFF2-40B4-BE49-F238E27FC236}">
                      <a16:creationId xmlns:a16="http://schemas.microsoft.com/office/drawing/2014/main" id="{9F2920AD-AA0B-4EEB-B24B-AD7C9762DB1A}"/>
                    </a:ext>
                  </a:extLst>
                </p14:cNvPr>
                <p14:cNvContentPartPr/>
                <p14:nvPr/>
              </p14:nvContentPartPr>
              <p14:xfrm>
                <a:off x="9738660" y="4234860"/>
                <a:ext cx="17640" cy="116640"/>
              </p14:xfrm>
            </p:contentPart>
          </mc:Choice>
          <mc:Fallback xmlns="">
            <p:pic>
              <p:nvPicPr>
                <p:cNvPr id="73961" name="Ink 73960">
                  <a:extLst>
                    <a:ext uri="{FF2B5EF4-FFF2-40B4-BE49-F238E27FC236}">
                      <a16:creationId xmlns:a16="http://schemas.microsoft.com/office/drawing/2014/main" id="{9F2920AD-AA0B-4EEB-B24B-AD7C9762DB1A}"/>
                    </a:ext>
                  </a:extLst>
                </p:cNvPr>
                <p:cNvPicPr/>
                <p:nvPr/>
              </p:nvPicPr>
              <p:blipFill>
                <a:blip r:embed="rId161"/>
                <a:stretch>
                  <a:fillRect/>
                </a:stretch>
              </p:blipFill>
              <p:spPr>
                <a:xfrm>
                  <a:off x="9721020" y="4217220"/>
                  <a:ext cx="53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3962" name="Ink 73961">
                  <a:extLst>
                    <a:ext uri="{FF2B5EF4-FFF2-40B4-BE49-F238E27FC236}">
                      <a16:creationId xmlns:a16="http://schemas.microsoft.com/office/drawing/2014/main" id="{29C3EDFC-9933-4477-8983-35D4C677E987}"/>
                    </a:ext>
                  </a:extLst>
                </p14:cNvPr>
                <p14:cNvContentPartPr/>
                <p14:nvPr/>
              </p14:nvContentPartPr>
              <p14:xfrm>
                <a:off x="9752340" y="4219740"/>
                <a:ext cx="44640" cy="15840"/>
              </p14:xfrm>
            </p:contentPart>
          </mc:Choice>
          <mc:Fallback xmlns="">
            <p:pic>
              <p:nvPicPr>
                <p:cNvPr id="73962" name="Ink 73961">
                  <a:extLst>
                    <a:ext uri="{FF2B5EF4-FFF2-40B4-BE49-F238E27FC236}">
                      <a16:creationId xmlns:a16="http://schemas.microsoft.com/office/drawing/2014/main" id="{29C3EDFC-9933-4477-8983-35D4C677E987}"/>
                    </a:ext>
                  </a:extLst>
                </p:cNvPr>
                <p:cNvPicPr/>
                <p:nvPr/>
              </p:nvPicPr>
              <p:blipFill>
                <a:blip r:embed="rId163"/>
                <a:stretch>
                  <a:fillRect/>
                </a:stretch>
              </p:blipFill>
              <p:spPr>
                <a:xfrm>
                  <a:off x="9734340" y="4201740"/>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3963" name="Ink 73962">
                  <a:extLst>
                    <a:ext uri="{FF2B5EF4-FFF2-40B4-BE49-F238E27FC236}">
                      <a16:creationId xmlns:a16="http://schemas.microsoft.com/office/drawing/2014/main" id="{970B20D7-DDFB-4CE1-A1A0-91AC030BC5DA}"/>
                    </a:ext>
                  </a:extLst>
                </p14:cNvPr>
                <p14:cNvContentPartPr/>
                <p14:nvPr/>
              </p14:nvContentPartPr>
              <p14:xfrm>
                <a:off x="9752340" y="4234860"/>
                <a:ext cx="106200" cy="149400"/>
              </p14:xfrm>
            </p:contentPart>
          </mc:Choice>
          <mc:Fallback xmlns="">
            <p:pic>
              <p:nvPicPr>
                <p:cNvPr id="73963" name="Ink 73962">
                  <a:extLst>
                    <a:ext uri="{FF2B5EF4-FFF2-40B4-BE49-F238E27FC236}">
                      <a16:creationId xmlns:a16="http://schemas.microsoft.com/office/drawing/2014/main" id="{970B20D7-DDFB-4CE1-A1A0-91AC030BC5DA}"/>
                    </a:ext>
                  </a:extLst>
                </p:cNvPr>
                <p:cNvPicPr/>
                <p:nvPr/>
              </p:nvPicPr>
              <p:blipFill>
                <a:blip r:embed="rId165"/>
                <a:stretch>
                  <a:fillRect/>
                </a:stretch>
              </p:blipFill>
              <p:spPr>
                <a:xfrm>
                  <a:off x="9734340" y="4217220"/>
                  <a:ext cx="141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3964" name="Ink 73963">
                  <a:extLst>
                    <a:ext uri="{FF2B5EF4-FFF2-40B4-BE49-F238E27FC236}">
                      <a16:creationId xmlns:a16="http://schemas.microsoft.com/office/drawing/2014/main" id="{1D2B9C1A-BFE2-422B-AE9C-3C9FA3CC7648}"/>
                    </a:ext>
                  </a:extLst>
                </p14:cNvPr>
                <p14:cNvContentPartPr/>
                <p14:nvPr/>
              </p14:nvContentPartPr>
              <p14:xfrm>
                <a:off x="9238260" y="4672980"/>
                <a:ext cx="23400" cy="132120"/>
              </p14:xfrm>
            </p:contentPart>
          </mc:Choice>
          <mc:Fallback xmlns="">
            <p:pic>
              <p:nvPicPr>
                <p:cNvPr id="73964" name="Ink 73963">
                  <a:extLst>
                    <a:ext uri="{FF2B5EF4-FFF2-40B4-BE49-F238E27FC236}">
                      <a16:creationId xmlns:a16="http://schemas.microsoft.com/office/drawing/2014/main" id="{1D2B9C1A-BFE2-422B-AE9C-3C9FA3CC7648}"/>
                    </a:ext>
                  </a:extLst>
                </p:cNvPr>
                <p:cNvPicPr/>
                <p:nvPr/>
              </p:nvPicPr>
              <p:blipFill>
                <a:blip r:embed="rId167"/>
                <a:stretch>
                  <a:fillRect/>
                </a:stretch>
              </p:blipFill>
              <p:spPr>
                <a:xfrm>
                  <a:off x="9220620" y="4654980"/>
                  <a:ext cx="59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3965" name="Ink 73964">
                  <a:extLst>
                    <a:ext uri="{FF2B5EF4-FFF2-40B4-BE49-F238E27FC236}">
                      <a16:creationId xmlns:a16="http://schemas.microsoft.com/office/drawing/2014/main" id="{5A840C3F-D09A-4283-9957-D4CFFFC3E897}"/>
                    </a:ext>
                  </a:extLst>
                </p14:cNvPr>
                <p14:cNvContentPartPr/>
                <p14:nvPr/>
              </p14:nvContentPartPr>
              <p14:xfrm>
                <a:off x="9261300" y="4694220"/>
                <a:ext cx="46440" cy="37080"/>
              </p14:xfrm>
            </p:contentPart>
          </mc:Choice>
          <mc:Fallback xmlns="">
            <p:pic>
              <p:nvPicPr>
                <p:cNvPr id="73965" name="Ink 73964">
                  <a:extLst>
                    <a:ext uri="{FF2B5EF4-FFF2-40B4-BE49-F238E27FC236}">
                      <a16:creationId xmlns:a16="http://schemas.microsoft.com/office/drawing/2014/main" id="{5A840C3F-D09A-4283-9957-D4CFFFC3E897}"/>
                    </a:ext>
                  </a:extLst>
                </p:cNvPr>
                <p:cNvPicPr/>
                <p:nvPr/>
              </p:nvPicPr>
              <p:blipFill>
                <a:blip r:embed="rId169"/>
                <a:stretch>
                  <a:fillRect/>
                </a:stretch>
              </p:blipFill>
              <p:spPr>
                <a:xfrm>
                  <a:off x="9243660" y="4676220"/>
                  <a:ext cx="82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3966" name="Ink 73965">
                  <a:extLst>
                    <a:ext uri="{FF2B5EF4-FFF2-40B4-BE49-F238E27FC236}">
                      <a16:creationId xmlns:a16="http://schemas.microsoft.com/office/drawing/2014/main" id="{EB4A4DF9-9350-4761-8C49-15DABA7D2B45}"/>
                    </a:ext>
                  </a:extLst>
                </p14:cNvPr>
                <p14:cNvContentPartPr/>
                <p14:nvPr/>
              </p14:nvContentPartPr>
              <p14:xfrm>
                <a:off x="9294060" y="4647060"/>
                <a:ext cx="25560" cy="163800"/>
              </p14:xfrm>
            </p:contentPart>
          </mc:Choice>
          <mc:Fallback xmlns="">
            <p:pic>
              <p:nvPicPr>
                <p:cNvPr id="73966" name="Ink 73965">
                  <a:extLst>
                    <a:ext uri="{FF2B5EF4-FFF2-40B4-BE49-F238E27FC236}">
                      <a16:creationId xmlns:a16="http://schemas.microsoft.com/office/drawing/2014/main" id="{EB4A4DF9-9350-4761-8C49-15DABA7D2B45}"/>
                    </a:ext>
                  </a:extLst>
                </p:cNvPr>
                <p:cNvPicPr/>
                <p:nvPr/>
              </p:nvPicPr>
              <p:blipFill>
                <a:blip r:embed="rId171"/>
                <a:stretch>
                  <a:fillRect/>
                </a:stretch>
              </p:blipFill>
              <p:spPr>
                <a:xfrm>
                  <a:off x="9276420" y="4629060"/>
                  <a:ext cx="61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3967" name="Ink 73966">
                  <a:extLst>
                    <a:ext uri="{FF2B5EF4-FFF2-40B4-BE49-F238E27FC236}">
                      <a16:creationId xmlns:a16="http://schemas.microsoft.com/office/drawing/2014/main" id="{A43861B1-2ED9-48A3-891A-D93306F67E44}"/>
                    </a:ext>
                  </a:extLst>
                </p14:cNvPr>
                <p14:cNvContentPartPr/>
                <p14:nvPr/>
              </p14:nvContentPartPr>
              <p14:xfrm>
                <a:off x="9357780" y="4645980"/>
                <a:ext cx="44640" cy="120600"/>
              </p14:xfrm>
            </p:contentPart>
          </mc:Choice>
          <mc:Fallback xmlns="">
            <p:pic>
              <p:nvPicPr>
                <p:cNvPr id="73967" name="Ink 73966">
                  <a:extLst>
                    <a:ext uri="{FF2B5EF4-FFF2-40B4-BE49-F238E27FC236}">
                      <a16:creationId xmlns:a16="http://schemas.microsoft.com/office/drawing/2014/main" id="{A43861B1-2ED9-48A3-891A-D93306F67E44}"/>
                    </a:ext>
                  </a:extLst>
                </p:cNvPr>
                <p:cNvPicPr/>
                <p:nvPr/>
              </p:nvPicPr>
              <p:blipFill>
                <a:blip r:embed="rId173"/>
                <a:stretch>
                  <a:fillRect/>
                </a:stretch>
              </p:blipFill>
              <p:spPr>
                <a:xfrm>
                  <a:off x="9339780" y="4627980"/>
                  <a:ext cx="80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3968" name="Ink 73967">
                  <a:extLst>
                    <a:ext uri="{FF2B5EF4-FFF2-40B4-BE49-F238E27FC236}">
                      <a16:creationId xmlns:a16="http://schemas.microsoft.com/office/drawing/2014/main" id="{D8AD5982-4343-4DBD-8206-436158825E91}"/>
                    </a:ext>
                  </a:extLst>
                </p14:cNvPr>
                <p14:cNvContentPartPr/>
                <p14:nvPr/>
              </p14:nvContentPartPr>
              <p14:xfrm>
                <a:off x="9361380" y="4662180"/>
                <a:ext cx="65880" cy="57960"/>
              </p14:xfrm>
            </p:contentPart>
          </mc:Choice>
          <mc:Fallback xmlns="">
            <p:pic>
              <p:nvPicPr>
                <p:cNvPr id="73968" name="Ink 73967">
                  <a:extLst>
                    <a:ext uri="{FF2B5EF4-FFF2-40B4-BE49-F238E27FC236}">
                      <a16:creationId xmlns:a16="http://schemas.microsoft.com/office/drawing/2014/main" id="{D8AD5982-4343-4DBD-8206-436158825E91}"/>
                    </a:ext>
                  </a:extLst>
                </p:cNvPr>
                <p:cNvPicPr/>
                <p:nvPr/>
              </p:nvPicPr>
              <p:blipFill>
                <a:blip r:embed="rId175"/>
                <a:stretch>
                  <a:fillRect/>
                </a:stretch>
              </p:blipFill>
              <p:spPr>
                <a:xfrm>
                  <a:off x="9343740" y="4644540"/>
                  <a:ext cx="101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3971" name="Ink 73970">
                  <a:extLst>
                    <a:ext uri="{FF2B5EF4-FFF2-40B4-BE49-F238E27FC236}">
                      <a16:creationId xmlns:a16="http://schemas.microsoft.com/office/drawing/2014/main" id="{F5B9AD9B-5401-4CD3-B9FB-43D9B32FDC47}"/>
                    </a:ext>
                  </a:extLst>
                </p14:cNvPr>
                <p14:cNvContentPartPr/>
                <p14:nvPr/>
              </p14:nvContentPartPr>
              <p14:xfrm>
                <a:off x="9398100" y="4750020"/>
                <a:ext cx="69480" cy="2520"/>
              </p14:xfrm>
            </p:contentPart>
          </mc:Choice>
          <mc:Fallback xmlns="">
            <p:pic>
              <p:nvPicPr>
                <p:cNvPr id="73971" name="Ink 73970">
                  <a:extLst>
                    <a:ext uri="{FF2B5EF4-FFF2-40B4-BE49-F238E27FC236}">
                      <a16:creationId xmlns:a16="http://schemas.microsoft.com/office/drawing/2014/main" id="{F5B9AD9B-5401-4CD3-B9FB-43D9B32FDC47}"/>
                    </a:ext>
                  </a:extLst>
                </p:cNvPr>
                <p:cNvPicPr/>
                <p:nvPr/>
              </p:nvPicPr>
              <p:blipFill>
                <a:blip r:embed="rId177"/>
                <a:stretch>
                  <a:fillRect/>
                </a:stretch>
              </p:blipFill>
              <p:spPr>
                <a:xfrm>
                  <a:off x="9380460" y="4732020"/>
                  <a:ext cx="105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3972" name="Ink 73971">
                  <a:extLst>
                    <a:ext uri="{FF2B5EF4-FFF2-40B4-BE49-F238E27FC236}">
                      <a16:creationId xmlns:a16="http://schemas.microsoft.com/office/drawing/2014/main" id="{72F84E20-52B8-4A9F-B601-E1018B6964E4}"/>
                    </a:ext>
                  </a:extLst>
                </p14:cNvPr>
                <p14:cNvContentPartPr/>
                <p14:nvPr/>
              </p14:nvContentPartPr>
              <p14:xfrm>
                <a:off x="9499980" y="4644900"/>
                <a:ext cx="4320" cy="98640"/>
              </p14:xfrm>
            </p:contentPart>
          </mc:Choice>
          <mc:Fallback xmlns="">
            <p:pic>
              <p:nvPicPr>
                <p:cNvPr id="73972" name="Ink 73971">
                  <a:extLst>
                    <a:ext uri="{FF2B5EF4-FFF2-40B4-BE49-F238E27FC236}">
                      <a16:creationId xmlns:a16="http://schemas.microsoft.com/office/drawing/2014/main" id="{72F84E20-52B8-4A9F-B601-E1018B6964E4}"/>
                    </a:ext>
                  </a:extLst>
                </p:cNvPr>
                <p:cNvPicPr/>
                <p:nvPr/>
              </p:nvPicPr>
              <p:blipFill>
                <a:blip r:embed="rId179"/>
                <a:stretch>
                  <a:fillRect/>
                </a:stretch>
              </p:blipFill>
              <p:spPr>
                <a:xfrm>
                  <a:off x="9482340" y="4627260"/>
                  <a:ext cx="39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3973" name="Ink 73972">
                  <a:extLst>
                    <a:ext uri="{FF2B5EF4-FFF2-40B4-BE49-F238E27FC236}">
                      <a16:creationId xmlns:a16="http://schemas.microsoft.com/office/drawing/2014/main" id="{2C7D946D-138D-4E1E-91C8-58EE0A2E5B75}"/>
                    </a:ext>
                  </a:extLst>
                </p14:cNvPr>
                <p14:cNvContentPartPr/>
                <p14:nvPr/>
              </p14:nvContentPartPr>
              <p14:xfrm>
                <a:off x="9467580" y="4608540"/>
                <a:ext cx="121680" cy="107280"/>
              </p14:xfrm>
            </p:contentPart>
          </mc:Choice>
          <mc:Fallback xmlns="">
            <p:pic>
              <p:nvPicPr>
                <p:cNvPr id="73973" name="Ink 73972">
                  <a:extLst>
                    <a:ext uri="{FF2B5EF4-FFF2-40B4-BE49-F238E27FC236}">
                      <a16:creationId xmlns:a16="http://schemas.microsoft.com/office/drawing/2014/main" id="{2C7D946D-138D-4E1E-91C8-58EE0A2E5B75}"/>
                    </a:ext>
                  </a:extLst>
                </p:cNvPr>
                <p:cNvPicPr/>
                <p:nvPr/>
              </p:nvPicPr>
              <p:blipFill>
                <a:blip r:embed="rId181"/>
                <a:stretch>
                  <a:fillRect/>
                </a:stretch>
              </p:blipFill>
              <p:spPr>
                <a:xfrm>
                  <a:off x="9449580" y="4590540"/>
                  <a:ext cx="157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3974" name="Ink 73973">
                  <a:extLst>
                    <a:ext uri="{FF2B5EF4-FFF2-40B4-BE49-F238E27FC236}">
                      <a16:creationId xmlns:a16="http://schemas.microsoft.com/office/drawing/2014/main" id="{49720E3F-7771-42A3-BB1C-5CB2B924F5E0}"/>
                    </a:ext>
                  </a:extLst>
                </p14:cNvPr>
                <p14:cNvContentPartPr/>
                <p14:nvPr/>
              </p14:nvContentPartPr>
              <p14:xfrm>
                <a:off x="9604020" y="4600620"/>
                <a:ext cx="25560" cy="104400"/>
              </p14:xfrm>
            </p:contentPart>
          </mc:Choice>
          <mc:Fallback xmlns="">
            <p:pic>
              <p:nvPicPr>
                <p:cNvPr id="73974" name="Ink 73973">
                  <a:extLst>
                    <a:ext uri="{FF2B5EF4-FFF2-40B4-BE49-F238E27FC236}">
                      <a16:creationId xmlns:a16="http://schemas.microsoft.com/office/drawing/2014/main" id="{49720E3F-7771-42A3-BB1C-5CB2B924F5E0}"/>
                    </a:ext>
                  </a:extLst>
                </p:cNvPr>
                <p:cNvPicPr/>
                <p:nvPr/>
              </p:nvPicPr>
              <p:blipFill>
                <a:blip r:embed="rId183"/>
                <a:stretch>
                  <a:fillRect/>
                </a:stretch>
              </p:blipFill>
              <p:spPr>
                <a:xfrm>
                  <a:off x="9586380" y="4582980"/>
                  <a:ext cx="6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3975" name="Ink 73974">
                  <a:extLst>
                    <a:ext uri="{FF2B5EF4-FFF2-40B4-BE49-F238E27FC236}">
                      <a16:creationId xmlns:a16="http://schemas.microsoft.com/office/drawing/2014/main" id="{D48D2CC6-9A5D-4418-8855-18875A33BA3F}"/>
                    </a:ext>
                  </a:extLst>
                </p14:cNvPr>
                <p14:cNvContentPartPr/>
                <p14:nvPr/>
              </p14:nvContentPartPr>
              <p14:xfrm>
                <a:off x="9621300" y="4567860"/>
                <a:ext cx="50400" cy="25560"/>
              </p14:xfrm>
            </p:contentPart>
          </mc:Choice>
          <mc:Fallback xmlns="">
            <p:pic>
              <p:nvPicPr>
                <p:cNvPr id="73975" name="Ink 73974">
                  <a:extLst>
                    <a:ext uri="{FF2B5EF4-FFF2-40B4-BE49-F238E27FC236}">
                      <a16:creationId xmlns:a16="http://schemas.microsoft.com/office/drawing/2014/main" id="{D48D2CC6-9A5D-4418-8855-18875A33BA3F}"/>
                    </a:ext>
                  </a:extLst>
                </p:cNvPr>
                <p:cNvPicPr/>
                <p:nvPr/>
              </p:nvPicPr>
              <p:blipFill>
                <a:blip r:embed="rId185"/>
                <a:stretch>
                  <a:fillRect/>
                </a:stretch>
              </p:blipFill>
              <p:spPr>
                <a:xfrm>
                  <a:off x="9603660" y="4550220"/>
                  <a:ext cx="86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3976" name="Ink 73975">
                  <a:extLst>
                    <a:ext uri="{FF2B5EF4-FFF2-40B4-BE49-F238E27FC236}">
                      <a16:creationId xmlns:a16="http://schemas.microsoft.com/office/drawing/2014/main" id="{C9990EB7-C8EC-446F-9679-EB35C71D2EA4}"/>
                    </a:ext>
                  </a:extLst>
                </p14:cNvPr>
                <p14:cNvContentPartPr/>
                <p14:nvPr/>
              </p14:nvContentPartPr>
              <p14:xfrm>
                <a:off x="9621300" y="4593060"/>
                <a:ext cx="69480" cy="48600"/>
              </p14:xfrm>
            </p:contentPart>
          </mc:Choice>
          <mc:Fallback xmlns="">
            <p:pic>
              <p:nvPicPr>
                <p:cNvPr id="73976" name="Ink 73975">
                  <a:extLst>
                    <a:ext uri="{FF2B5EF4-FFF2-40B4-BE49-F238E27FC236}">
                      <a16:creationId xmlns:a16="http://schemas.microsoft.com/office/drawing/2014/main" id="{C9990EB7-C8EC-446F-9679-EB35C71D2EA4}"/>
                    </a:ext>
                  </a:extLst>
                </p:cNvPr>
                <p:cNvPicPr/>
                <p:nvPr/>
              </p:nvPicPr>
              <p:blipFill>
                <a:blip r:embed="rId187"/>
                <a:stretch>
                  <a:fillRect/>
                </a:stretch>
              </p:blipFill>
              <p:spPr>
                <a:xfrm>
                  <a:off x="9603660" y="4575060"/>
                  <a:ext cx="105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3977" name="Ink 73976">
                  <a:extLst>
                    <a:ext uri="{FF2B5EF4-FFF2-40B4-BE49-F238E27FC236}">
                      <a16:creationId xmlns:a16="http://schemas.microsoft.com/office/drawing/2014/main" id="{423FC3A0-8D41-4E42-9D04-EB5F0716427B}"/>
                    </a:ext>
                  </a:extLst>
                </p14:cNvPr>
                <p14:cNvContentPartPr/>
                <p14:nvPr/>
              </p14:nvContentPartPr>
              <p14:xfrm>
                <a:off x="9642540" y="4693140"/>
                <a:ext cx="79200" cy="360"/>
              </p14:xfrm>
            </p:contentPart>
          </mc:Choice>
          <mc:Fallback xmlns="">
            <p:pic>
              <p:nvPicPr>
                <p:cNvPr id="73977" name="Ink 73976">
                  <a:extLst>
                    <a:ext uri="{FF2B5EF4-FFF2-40B4-BE49-F238E27FC236}">
                      <a16:creationId xmlns:a16="http://schemas.microsoft.com/office/drawing/2014/main" id="{423FC3A0-8D41-4E42-9D04-EB5F0716427B}"/>
                    </a:ext>
                  </a:extLst>
                </p:cNvPr>
                <p:cNvPicPr/>
                <p:nvPr/>
              </p:nvPicPr>
              <p:blipFill>
                <a:blip r:embed="rId189"/>
                <a:stretch>
                  <a:fillRect/>
                </a:stretch>
              </p:blipFill>
              <p:spPr>
                <a:xfrm>
                  <a:off x="9624900" y="4675140"/>
                  <a:ext cx="114840" cy="36000"/>
                </a:xfrm>
                <a:prstGeom prst="rect">
                  <a:avLst/>
                </a:prstGeom>
              </p:spPr>
            </p:pic>
          </mc:Fallback>
        </mc:AlternateContent>
      </p:grpSp>
      <p:grpSp>
        <p:nvGrpSpPr>
          <p:cNvPr id="73980" name="Group 73979">
            <a:extLst>
              <a:ext uri="{FF2B5EF4-FFF2-40B4-BE49-F238E27FC236}">
                <a16:creationId xmlns:a16="http://schemas.microsoft.com/office/drawing/2014/main" id="{51804F35-111D-405F-BF87-32C95933667C}"/>
              </a:ext>
            </a:extLst>
          </p:cNvPr>
          <p:cNvGrpSpPr/>
          <p:nvPr/>
        </p:nvGrpSpPr>
        <p:grpSpPr>
          <a:xfrm>
            <a:off x="763860" y="4138740"/>
            <a:ext cx="1221840" cy="1297800"/>
            <a:chOff x="763860" y="4138740"/>
            <a:chExt cx="1221840" cy="1297800"/>
          </a:xfrm>
        </p:grpSpPr>
        <mc:AlternateContent xmlns:mc="http://schemas.openxmlformats.org/markup-compatibility/2006" xmlns:p14="http://schemas.microsoft.com/office/powerpoint/2010/main">
          <mc:Choice Requires="p14">
            <p:contentPart p14:bwMode="auto" r:id="rId190">
              <p14:nvContentPartPr>
                <p14:cNvPr id="73917" name="Ink 73916">
                  <a:extLst>
                    <a:ext uri="{FF2B5EF4-FFF2-40B4-BE49-F238E27FC236}">
                      <a16:creationId xmlns:a16="http://schemas.microsoft.com/office/drawing/2014/main" id="{39314836-0CDB-4A63-8113-EF17A162F23C}"/>
                    </a:ext>
                  </a:extLst>
                </p14:cNvPr>
                <p14:cNvContentPartPr/>
                <p14:nvPr/>
              </p14:nvContentPartPr>
              <p14:xfrm>
                <a:off x="763860" y="4505580"/>
                <a:ext cx="199800" cy="110160"/>
              </p14:xfrm>
            </p:contentPart>
          </mc:Choice>
          <mc:Fallback xmlns="">
            <p:pic>
              <p:nvPicPr>
                <p:cNvPr id="73917" name="Ink 73916">
                  <a:extLst>
                    <a:ext uri="{FF2B5EF4-FFF2-40B4-BE49-F238E27FC236}">
                      <a16:creationId xmlns:a16="http://schemas.microsoft.com/office/drawing/2014/main" id="{39314836-0CDB-4A63-8113-EF17A162F23C}"/>
                    </a:ext>
                  </a:extLst>
                </p:cNvPr>
                <p:cNvPicPr/>
                <p:nvPr/>
              </p:nvPicPr>
              <p:blipFill>
                <a:blip r:embed="rId191"/>
                <a:stretch>
                  <a:fillRect/>
                </a:stretch>
              </p:blipFill>
              <p:spPr>
                <a:xfrm>
                  <a:off x="745860" y="4487580"/>
                  <a:ext cx="235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3918" name="Ink 73917">
                  <a:extLst>
                    <a:ext uri="{FF2B5EF4-FFF2-40B4-BE49-F238E27FC236}">
                      <a16:creationId xmlns:a16="http://schemas.microsoft.com/office/drawing/2014/main" id="{7D10D010-77AF-4B92-8ADC-B83ECEFD6769}"/>
                    </a:ext>
                  </a:extLst>
                </p14:cNvPr>
                <p14:cNvContentPartPr/>
                <p14:nvPr/>
              </p14:nvContentPartPr>
              <p14:xfrm>
                <a:off x="1026660" y="4450500"/>
                <a:ext cx="40680" cy="88920"/>
              </p14:xfrm>
            </p:contentPart>
          </mc:Choice>
          <mc:Fallback xmlns="">
            <p:pic>
              <p:nvPicPr>
                <p:cNvPr id="73918" name="Ink 73917">
                  <a:extLst>
                    <a:ext uri="{FF2B5EF4-FFF2-40B4-BE49-F238E27FC236}">
                      <a16:creationId xmlns:a16="http://schemas.microsoft.com/office/drawing/2014/main" id="{7D10D010-77AF-4B92-8ADC-B83ECEFD6769}"/>
                    </a:ext>
                  </a:extLst>
                </p:cNvPr>
                <p:cNvPicPr/>
                <p:nvPr/>
              </p:nvPicPr>
              <p:blipFill>
                <a:blip r:embed="rId193"/>
                <a:stretch>
                  <a:fillRect/>
                </a:stretch>
              </p:blipFill>
              <p:spPr>
                <a:xfrm>
                  <a:off x="1008660" y="4432860"/>
                  <a:ext cx="76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3919" name="Ink 73918">
                  <a:extLst>
                    <a:ext uri="{FF2B5EF4-FFF2-40B4-BE49-F238E27FC236}">
                      <a16:creationId xmlns:a16="http://schemas.microsoft.com/office/drawing/2014/main" id="{7D83F627-FE66-438B-B8F0-D8A0C3197F6E}"/>
                    </a:ext>
                  </a:extLst>
                </p14:cNvPr>
                <p14:cNvContentPartPr/>
                <p14:nvPr/>
              </p14:nvContentPartPr>
              <p14:xfrm>
                <a:off x="1028460" y="4411260"/>
                <a:ext cx="44640" cy="18720"/>
              </p14:xfrm>
            </p:contentPart>
          </mc:Choice>
          <mc:Fallback xmlns="">
            <p:pic>
              <p:nvPicPr>
                <p:cNvPr id="73919" name="Ink 73918">
                  <a:extLst>
                    <a:ext uri="{FF2B5EF4-FFF2-40B4-BE49-F238E27FC236}">
                      <a16:creationId xmlns:a16="http://schemas.microsoft.com/office/drawing/2014/main" id="{7D83F627-FE66-438B-B8F0-D8A0C3197F6E}"/>
                    </a:ext>
                  </a:extLst>
                </p:cNvPr>
                <p:cNvPicPr/>
                <p:nvPr/>
              </p:nvPicPr>
              <p:blipFill>
                <a:blip r:embed="rId195"/>
                <a:stretch>
                  <a:fillRect/>
                </a:stretch>
              </p:blipFill>
              <p:spPr>
                <a:xfrm>
                  <a:off x="1010820" y="4393260"/>
                  <a:ext cx="80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3920" name="Ink 73919">
                  <a:extLst>
                    <a:ext uri="{FF2B5EF4-FFF2-40B4-BE49-F238E27FC236}">
                      <a16:creationId xmlns:a16="http://schemas.microsoft.com/office/drawing/2014/main" id="{AF1F3A9D-424F-4F03-B215-E9D54B35D87E}"/>
                    </a:ext>
                  </a:extLst>
                </p14:cNvPr>
                <p14:cNvContentPartPr/>
                <p14:nvPr/>
              </p14:nvContentPartPr>
              <p14:xfrm>
                <a:off x="1028460" y="4429260"/>
                <a:ext cx="71640" cy="56160"/>
              </p14:xfrm>
            </p:contentPart>
          </mc:Choice>
          <mc:Fallback xmlns="">
            <p:pic>
              <p:nvPicPr>
                <p:cNvPr id="73920" name="Ink 73919">
                  <a:extLst>
                    <a:ext uri="{FF2B5EF4-FFF2-40B4-BE49-F238E27FC236}">
                      <a16:creationId xmlns:a16="http://schemas.microsoft.com/office/drawing/2014/main" id="{AF1F3A9D-424F-4F03-B215-E9D54B35D87E}"/>
                    </a:ext>
                  </a:extLst>
                </p:cNvPr>
                <p:cNvPicPr/>
                <p:nvPr/>
              </p:nvPicPr>
              <p:blipFill>
                <a:blip r:embed="rId197"/>
                <a:stretch>
                  <a:fillRect/>
                </a:stretch>
              </p:blipFill>
              <p:spPr>
                <a:xfrm>
                  <a:off x="1010820" y="4411620"/>
                  <a:ext cx="107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3921" name="Ink 73920">
                  <a:extLst>
                    <a:ext uri="{FF2B5EF4-FFF2-40B4-BE49-F238E27FC236}">
                      <a16:creationId xmlns:a16="http://schemas.microsoft.com/office/drawing/2014/main" id="{D5C992E9-5D21-4C8E-9E39-2C2860D0BE17}"/>
                    </a:ext>
                  </a:extLst>
                </p14:cNvPr>
                <p14:cNvContentPartPr/>
                <p14:nvPr/>
              </p14:nvContentPartPr>
              <p14:xfrm>
                <a:off x="1090020" y="4527540"/>
                <a:ext cx="71640" cy="32040"/>
              </p14:xfrm>
            </p:contentPart>
          </mc:Choice>
          <mc:Fallback xmlns="">
            <p:pic>
              <p:nvPicPr>
                <p:cNvPr id="73921" name="Ink 73920">
                  <a:extLst>
                    <a:ext uri="{FF2B5EF4-FFF2-40B4-BE49-F238E27FC236}">
                      <a16:creationId xmlns:a16="http://schemas.microsoft.com/office/drawing/2014/main" id="{D5C992E9-5D21-4C8E-9E39-2C2860D0BE17}"/>
                    </a:ext>
                  </a:extLst>
                </p:cNvPr>
                <p:cNvPicPr/>
                <p:nvPr/>
              </p:nvPicPr>
              <p:blipFill>
                <a:blip r:embed="rId199"/>
                <a:stretch>
                  <a:fillRect/>
                </a:stretch>
              </p:blipFill>
              <p:spPr>
                <a:xfrm>
                  <a:off x="1072380" y="4509900"/>
                  <a:ext cx="107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3922" name="Ink 73921">
                  <a:extLst>
                    <a:ext uri="{FF2B5EF4-FFF2-40B4-BE49-F238E27FC236}">
                      <a16:creationId xmlns:a16="http://schemas.microsoft.com/office/drawing/2014/main" id="{2743CEB1-639F-4836-A906-C781D2726B2D}"/>
                    </a:ext>
                  </a:extLst>
                </p14:cNvPr>
                <p14:cNvContentPartPr/>
                <p14:nvPr/>
              </p14:nvContentPartPr>
              <p14:xfrm>
                <a:off x="1206300" y="4377780"/>
                <a:ext cx="87840" cy="119160"/>
              </p14:xfrm>
            </p:contentPart>
          </mc:Choice>
          <mc:Fallback xmlns="">
            <p:pic>
              <p:nvPicPr>
                <p:cNvPr id="73922" name="Ink 73921">
                  <a:extLst>
                    <a:ext uri="{FF2B5EF4-FFF2-40B4-BE49-F238E27FC236}">
                      <a16:creationId xmlns:a16="http://schemas.microsoft.com/office/drawing/2014/main" id="{2743CEB1-639F-4836-A906-C781D2726B2D}"/>
                    </a:ext>
                  </a:extLst>
                </p:cNvPr>
                <p:cNvPicPr/>
                <p:nvPr/>
              </p:nvPicPr>
              <p:blipFill>
                <a:blip r:embed="rId201"/>
                <a:stretch>
                  <a:fillRect/>
                </a:stretch>
              </p:blipFill>
              <p:spPr>
                <a:xfrm>
                  <a:off x="1188660" y="4360140"/>
                  <a:ext cx="123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3923" name="Ink 73922">
                  <a:extLst>
                    <a:ext uri="{FF2B5EF4-FFF2-40B4-BE49-F238E27FC236}">
                      <a16:creationId xmlns:a16="http://schemas.microsoft.com/office/drawing/2014/main" id="{0AE71491-A2B5-4200-8A3A-299F074DB8E2}"/>
                    </a:ext>
                  </a:extLst>
                </p14:cNvPr>
                <p14:cNvContentPartPr/>
                <p14:nvPr/>
              </p14:nvContentPartPr>
              <p14:xfrm>
                <a:off x="1334460" y="4295700"/>
                <a:ext cx="75600" cy="175680"/>
              </p14:xfrm>
            </p:contentPart>
          </mc:Choice>
          <mc:Fallback xmlns="">
            <p:pic>
              <p:nvPicPr>
                <p:cNvPr id="73923" name="Ink 73922">
                  <a:extLst>
                    <a:ext uri="{FF2B5EF4-FFF2-40B4-BE49-F238E27FC236}">
                      <a16:creationId xmlns:a16="http://schemas.microsoft.com/office/drawing/2014/main" id="{0AE71491-A2B5-4200-8A3A-299F074DB8E2}"/>
                    </a:ext>
                  </a:extLst>
                </p:cNvPr>
                <p:cNvPicPr/>
                <p:nvPr/>
              </p:nvPicPr>
              <p:blipFill>
                <a:blip r:embed="rId203"/>
                <a:stretch>
                  <a:fillRect/>
                </a:stretch>
              </p:blipFill>
              <p:spPr>
                <a:xfrm>
                  <a:off x="1316820" y="4277700"/>
                  <a:ext cx="111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3925" name="Ink 73924">
                  <a:extLst>
                    <a:ext uri="{FF2B5EF4-FFF2-40B4-BE49-F238E27FC236}">
                      <a16:creationId xmlns:a16="http://schemas.microsoft.com/office/drawing/2014/main" id="{E763F79C-E87A-401E-B316-EBB3CC18541B}"/>
                    </a:ext>
                  </a:extLst>
                </p14:cNvPr>
                <p14:cNvContentPartPr/>
                <p14:nvPr/>
              </p14:nvContentPartPr>
              <p14:xfrm>
                <a:off x="1461540" y="4301460"/>
                <a:ext cx="83880" cy="109800"/>
              </p14:xfrm>
            </p:contentPart>
          </mc:Choice>
          <mc:Fallback xmlns="">
            <p:pic>
              <p:nvPicPr>
                <p:cNvPr id="73925" name="Ink 73924">
                  <a:extLst>
                    <a:ext uri="{FF2B5EF4-FFF2-40B4-BE49-F238E27FC236}">
                      <a16:creationId xmlns:a16="http://schemas.microsoft.com/office/drawing/2014/main" id="{E763F79C-E87A-401E-B316-EBB3CC18541B}"/>
                    </a:ext>
                  </a:extLst>
                </p:cNvPr>
                <p:cNvPicPr/>
                <p:nvPr/>
              </p:nvPicPr>
              <p:blipFill>
                <a:blip r:embed="rId205"/>
                <a:stretch>
                  <a:fillRect/>
                </a:stretch>
              </p:blipFill>
              <p:spPr>
                <a:xfrm>
                  <a:off x="1443540" y="4283460"/>
                  <a:ext cx="11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3926" name="Ink 73925">
                  <a:extLst>
                    <a:ext uri="{FF2B5EF4-FFF2-40B4-BE49-F238E27FC236}">
                      <a16:creationId xmlns:a16="http://schemas.microsoft.com/office/drawing/2014/main" id="{DF51F444-3CB6-43D5-A786-6820DE6023B6}"/>
                    </a:ext>
                  </a:extLst>
                </p14:cNvPr>
                <p14:cNvContentPartPr/>
                <p14:nvPr/>
              </p14:nvContentPartPr>
              <p14:xfrm>
                <a:off x="1615620" y="4311900"/>
                <a:ext cx="10080" cy="60120"/>
              </p14:xfrm>
            </p:contentPart>
          </mc:Choice>
          <mc:Fallback xmlns="">
            <p:pic>
              <p:nvPicPr>
                <p:cNvPr id="73926" name="Ink 73925">
                  <a:extLst>
                    <a:ext uri="{FF2B5EF4-FFF2-40B4-BE49-F238E27FC236}">
                      <a16:creationId xmlns:a16="http://schemas.microsoft.com/office/drawing/2014/main" id="{DF51F444-3CB6-43D5-A786-6820DE6023B6}"/>
                    </a:ext>
                  </a:extLst>
                </p:cNvPr>
                <p:cNvPicPr/>
                <p:nvPr/>
              </p:nvPicPr>
              <p:blipFill>
                <a:blip r:embed="rId207"/>
                <a:stretch>
                  <a:fillRect/>
                </a:stretch>
              </p:blipFill>
              <p:spPr>
                <a:xfrm>
                  <a:off x="1597980" y="4294260"/>
                  <a:ext cx="45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3927" name="Ink 73926">
                  <a:extLst>
                    <a:ext uri="{FF2B5EF4-FFF2-40B4-BE49-F238E27FC236}">
                      <a16:creationId xmlns:a16="http://schemas.microsoft.com/office/drawing/2014/main" id="{5BB57953-AA6E-4274-B5B9-4DB1DDABFA70}"/>
                    </a:ext>
                  </a:extLst>
                </p14:cNvPr>
                <p14:cNvContentPartPr/>
                <p14:nvPr/>
              </p14:nvContentPartPr>
              <p14:xfrm>
                <a:off x="1594020" y="4215780"/>
                <a:ext cx="143280" cy="96480"/>
              </p14:xfrm>
            </p:contentPart>
          </mc:Choice>
          <mc:Fallback xmlns="">
            <p:pic>
              <p:nvPicPr>
                <p:cNvPr id="73927" name="Ink 73926">
                  <a:extLst>
                    <a:ext uri="{FF2B5EF4-FFF2-40B4-BE49-F238E27FC236}">
                      <a16:creationId xmlns:a16="http://schemas.microsoft.com/office/drawing/2014/main" id="{5BB57953-AA6E-4274-B5B9-4DB1DDABFA70}"/>
                    </a:ext>
                  </a:extLst>
                </p:cNvPr>
                <p:cNvPicPr/>
                <p:nvPr/>
              </p:nvPicPr>
              <p:blipFill>
                <a:blip r:embed="rId209"/>
                <a:stretch>
                  <a:fillRect/>
                </a:stretch>
              </p:blipFill>
              <p:spPr>
                <a:xfrm>
                  <a:off x="1576020" y="4197780"/>
                  <a:ext cx="178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3928" name="Ink 73927">
                  <a:extLst>
                    <a:ext uri="{FF2B5EF4-FFF2-40B4-BE49-F238E27FC236}">
                      <a16:creationId xmlns:a16="http://schemas.microsoft.com/office/drawing/2014/main" id="{705C51BB-B1E2-4AF0-9651-58DD5B73A4A3}"/>
                    </a:ext>
                  </a:extLst>
                </p14:cNvPr>
                <p14:cNvContentPartPr/>
                <p14:nvPr/>
              </p14:nvContentPartPr>
              <p14:xfrm>
                <a:off x="1750260" y="4188780"/>
                <a:ext cx="25560" cy="91800"/>
              </p14:xfrm>
            </p:contentPart>
          </mc:Choice>
          <mc:Fallback xmlns="">
            <p:pic>
              <p:nvPicPr>
                <p:cNvPr id="73928" name="Ink 73927">
                  <a:extLst>
                    <a:ext uri="{FF2B5EF4-FFF2-40B4-BE49-F238E27FC236}">
                      <a16:creationId xmlns:a16="http://schemas.microsoft.com/office/drawing/2014/main" id="{705C51BB-B1E2-4AF0-9651-58DD5B73A4A3}"/>
                    </a:ext>
                  </a:extLst>
                </p:cNvPr>
                <p:cNvPicPr/>
                <p:nvPr/>
              </p:nvPicPr>
              <p:blipFill>
                <a:blip r:embed="rId211"/>
                <a:stretch>
                  <a:fillRect/>
                </a:stretch>
              </p:blipFill>
              <p:spPr>
                <a:xfrm>
                  <a:off x="1732620" y="4171140"/>
                  <a:ext cx="61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3929" name="Ink 73928">
                  <a:extLst>
                    <a:ext uri="{FF2B5EF4-FFF2-40B4-BE49-F238E27FC236}">
                      <a16:creationId xmlns:a16="http://schemas.microsoft.com/office/drawing/2014/main" id="{E87D8CEF-8112-4EA1-ADFF-655B8B924F58}"/>
                    </a:ext>
                  </a:extLst>
                </p14:cNvPr>
                <p14:cNvContentPartPr/>
                <p14:nvPr/>
              </p14:nvContentPartPr>
              <p14:xfrm>
                <a:off x="1758180" y="4138740"/>
                <a:ext cx="37080" cy="39960"/>
              </p14:xfrm>
            </p:contentPart>
          </mc:Choice>
          <mc:Fallback xmlns="">
            <p:pic>
              <p:nvPicPr>
                <p:cNvPr id="73929" name="Ink 73928">
                  <a:extLst>
                    <a:ext uri="{FF2B5EF4-FFF2-40B4-BE49-F238E27FC236}">
                      <a16:creationId xmlns:a16="http://schemas.microsoft.com/office/drawing/2014/main" id="{E87D8CEF-8112-4EA1-ADFF-655B8B924F58}"/>
                    </a:ext>
                  </a:extLst>
                </p:cNvPr>
                <p:cNvPicPr/>
                <p:nvPr/>
              </p:nvPicPr>
              <p:blipFill>
                <a:blip r:embed="rId213"/>
                <a:stretch>
                  <a:fillRect/>
                </a:stretch>
              </p:blipFill>
              <p:spPr>
                <a:xfrm>
                  <a:off x="1740180" y="4121100"/>
                  <a:ext cx="72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3930" name="Ink 73929">
                  <a:extLst>
                    <a:ext uri="{FF2B5EF4-FFF2-40B4-BE49-F238E27FC236}">
                      <a16:creationId xmlns:a16="http://schemas.microsoft.com/office/drawing/2014/main" id="{6A0EB462-B13D-4F5D-9D69-195AEC726100}"/>
                    </a:ext>
                  </a:extLst>
                </p14:cNvPr>
                <p14:cNvContentPartPr/>
                <p14:nvPr/>
              </p14:nvContentPartPr>
              <p14:xfrm>
                <a:off x="1758180" y="4178340"/>
                <a:ext cx="94680" cy="110880"/>
              </p14:xfrm>
            </p:contentPart>
          </mc:Choice>
          <mc:Fallback xmlns="">
            <p:pic>
              <p:nvPicPr>
                <p:cNvPr id="73930" name="Ink 73929">
                  <a:extLst>
                    <a:ext uri="{FF2B5EF4-FFF2-40B4-BE49-F238E27FC236}">
                      <a16:creationId xmlns:a16="http://schemas.microsoft.com/office/drawing/2014/main" id="{6A0EB462-B13D-4F5D-9D69-195AEC726100}"/>
                    </a:ext>
                  </a:extLst>
                </p:cNvPr>
                <p:cNvPicPr/>
                <p:nvPr/>
              </p:nvPicPr>
              <p:blipFill>
                <a:blip r:embed="rId215"/>
                <a:stretch>
                  <a:fillRect/>
                </a:stretch>
              </p:blipFill>
              <p:spPr>
                <a:xfrm>
                  <a:off x="1740180" y="4160340"/>
                  <a:ext cx="130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3931" name="Ink 73930">
                  <a:extLst>
                    <a:ext uri="{FF2B5EF4-FFF2-40B4-BE49-F238E27FC236}">
                      <a16:creationId xmlns:a16="http://schemas.microsoft.com/office/drawing/2014/main" id="{278E2DBE-8EF7-48C8-B016-4B76FA286A09}"/>
                    </a:ext>
                  </a:extLst>
                </p14:cNvPr>
                <p14:cNvContentPartPr/>
                <p14:nvPr/>
              </p14:nvContentPartPr>
              <p14:xfrm>
                <a:off x="1517340" y="4594860"/>
                <a:ext cx="39240" cy="118800"/>
              </p14:xfrm>
            </p:contentPart>
          </mc:Choice>
          <mc:Fallback xmlns="">
            <p:pic>
              <p:nvPicPr>
                <p:cNvPr id="73931" name="Ink 73930">
                  <a:extLst>
                    <a:ext uri="{FF2B5EF4-FFF2-40B4-BE49-F238E27FC236}">
                      <a16:creationId xmlns:a16="http://schemas.microsoft.com/office/drawing/2014/main" id="{278E2DBE-8EF7-48C8-B016-4B76FA286A09}"/>
                    </a:ext>
                  </a:extLst>
                </p:cNvPr>
                <p:cNvPicPr/>
                <p:nvPr/>
              </p:nvPicPr>
              <p:blipFill>
                <a:blip r:embed="rId217"/>
                <a:stretch>
                  <a:fillRect/>
                </a:stretch>
              </p:blipFill>
              <p:spPr>
                <a:xfrm>
                  <a:off x="1499340" y="4577220"/>
                  <a:ext cx="74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3932" name="Ink 73931">
                  <a:extLst>
                    <a:ext uri="{FF2B5EF4-FFF2-40B4-BE49-F238E27FC236}">
                      <a16:creationId xmlns:a16="http://schemas.microsoft.com/office/drawing/2014/main" id="{1D8B8941-019F-4993-A0DF-12CD50489B17}"/>
                    </a:ext>
                  </a:extLst>
                </p14:cNvPr>
                <p14:cNvContentPartPr/>
                <p14:nvPr/>
              </p14:nvContentPartPr>
              <p14:xfrm>
                <a:off x="1546500" y="4631580"/>
                <a:ext cx="50400" cy="34200"/>
              </p14:xfrm>
            </p:contentPart>
          </mc:Choice>
          <mc:Fallback xmlns="">
            <p:pic>
              <p:nvPicPr>
                <p:cNvPr id="73932" name="Ink 73931">
                  <a:extLst>
                    <a:ext uri="{FF2B5EF4-FFF2-40B4-BE49-F238E27FC236}">
                      <a16:creationId xmlns:a16="http://schemas.microsoft.com/office/drawing/2014/main" id="{1D8B8941-019F-4993-A0DF-12CD50489B17}"/>
                    </a:ext>
                  </a:extLst>
                </p:cNvPr>
                <p:cNvPicPr/>
                <p:nvPr/>
              </p:nvPicPr>
              <p:blipFill>
                <a:blip r:embed="rId219"/>
                <a:stretch>
                  <a:fillRect/>
                </a:stretch>
              </p:blipFill>
              <p:spPr>
                <a:xfrm>
                  <a:off x="1528500" y="4613580"/>
                  <a:ext cx="86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3933" name="Ink 73932">
                  <a:extLst>
                    <a:ext uri="{FF2B5EF4-FFF2-40B4-BE49-F238E27FC236}">
                      <a16:creationId xmlns:a16="http://schemas.microsoft.com/office/drawing/2014/main" id="{2F4A0A55-9A67-4AD8-862B-E44C588E793F}"/>
                    </a:ext>
                  </a:extLst>
                </p14:cNvPr>
                <p14:cNvContentPartPr/>
                <p14:nvPr/>
              </p14:nvContentPartPr>
              <p14:xfrm>
                <a:off x="1575300" y="4578660"/>
                <a:ext cx="48600" cy="111960"/>
              </p14:xfrm>
            </p:contentPart>
          </mc:Choice>
          <mc:Fallback xmlns="">
            <p:pic>
              <p:nvPicPr>
                <p:cNvPr id="73933" name="Ink 73932">
                  <a:extLst>
                    <a:ext uri="{FF2B5EF4-FFF2-40B4-BE49-F238E27FC236}">
                      <a16:creationId xmlns:a16="http://schemas.microsoft.com/office/drawing/2014/main" id="{2F4A0A55-9A67-4AD8-862B-E44C588E793F}"/>
                    </a:ext>
                  </a:extLst>
                </p:cNvPr>
                <p:cNvPicPr/>
                <p:nvPr/>
              </p:nvPicPr>
              <p:blipFill>
                <a:blip r:embed="rId221"/>
                <a:stretch>
                  <a:fillRect/>
                </a:stretch>
              </p:blipFill>
              <p:spPr>
                <a:xfrm>
                  <a:off x="1557300" y="4560660"/>
                  <a:ext cx="84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3934" name="Ink 73933">
                  <a:extLst>
                    <a:ext uri="{FF2B5EF4-FFF2-40B4-BE49-F238E27FC236}">
                      <a16:creationId xmlns:a16="http://schemas.microsoft.com/office/drawing/2014/main" id="{9DD3C481-D162-4E2D-8333-8E8AE8A6A497}"/>
                    </a:ext>
                  </a:extLst>
                </p14:cNvPr>
                <p14:cNvContentPartPr/>
                <p14:nvPr/>
              </p14:nvContentPartPr>
              <p14:xfrm>
                <a:off x="1650180" y="4507380"/>
                <a:ext cx="56160" cy="123480"/>
              </p14:xfrm>
            </p:contentPart>
          </mc:Choice>
          <mc:Fallback xmlns="">
            <p:pic>
              <p:nvPicPr>
                <p:cNvPr id="73934" name="Ink 73933">
                  <a:extLst>
                    <a:ext uri="{FF2B5EF4-FFF2-40B4-BE49-F238E27FC236}">
                      <a16:creationId xmlns:a16="http://schemas.microsoft.com/office/drawing/2014/main" id="{9DD3C481-D162-4E2D-8333-8E8AE8A6A497}"/>
                    </a:ext>
                  </a:extLst>
                </p:cNvPr>
                <p:cNvPicPr/>
                <p:nvPr/>
              </p:nvPicPr>
              <p:blipFill>
                <a:blip r:embed="rId223"/>
                <a:stretch>
                  <a:fillRect/>
                </a:stretch>
              </p:blipFill>
              <p:spPr>
                <a:xfrm>
                  <a:off x="1632540" y="4489380"/>
                  <a:ext cx="91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3935" name="Ink 73934">
                  <a:extLst>
                    <a:ext uri="{FF2B5EF4-FFF2-40B4-BE49-F238E27FC236}">
                      <a16:creationId xmlns:a16="http://schemas.microsoft.com/office/drawing/2014/main" id="{7E1B8904-5148-47C2-A263-C40D3F39A58A}"/>
                    </a:ext>
                  </a:extLst>
                </p14:cNvPr>
                <p14:cNvContentPartPr/>
                <p14:nvPr/>
              </p14:nvContentPartPr>
              <p14:xfrm>
                <a:off x="1675380" y="4541220"/>
                <a:ext cx="33120" cy="21600"/>
              </p14:xfrm>
            </p:contentPart>
          </mc:Choice>
          <mc:Fallback xmlns="">
            <p:pic>
              <p:nvPicPr>
                <p:cNvPr id="73935" name="Ink 73934">
                  <a:extLst>
                    <a:ext uri="{FF2B5EF4-FFF2-40B4-BE49-F238E27FC236}">
                      <a16:creationId xmlns:a16="http://schemas.microsoft.com/office/drawing/2014/main" id="{7E1B8904-5148-47C2-A263-C40D3F39A58A}"/>
                    </a:ext>
                  </a:extLst>
                </p:cNvPr>
                <p:cNvPicPr/>
                <p:nvPr/>
              </p:nvPicPr>
              <p:blipFill>
                <a:blip r:embed="rId225"/>
                <a:stretch>
                  <a:fillRect/>
                </a:stretch>
              </p:blipFill>
              <p:spPr>
                <a:xfrm>
                  <a:off x="1657380" y="4523220"/>
                  <a:ext cx="68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3936" name="Ink 73935">
                  <a:extLst>
                    <a:ext uri="{FF2B5EF4-FFF2-40B4-BE49-F238E27FC236}">
                      <a16:creationId xmlns:a16="http://schemas.microsoft.com/office/drawing/2014/main" id="{176AF9C2-8E9E-4C59-A261-CB070954C184}"/>
                    </a:ext>
                  </a:extLst>
                </p14:cNvPr>
                <p14:cNvContentPartPr/>
                <p14:nvPr/>
              </p14:nvContentPartPr>
              <p14:xfrm>
                <a:off x="1692660" y="4522860"/>
                <a:ext cx="115920" cy="87120"/>
              </p14:xfrm>
            </p:contentPart>
          </mc:Choice>
          <mc:Fallback xmlns="">
            <p:pic>
              <p:nvPicPr>
                <p:cNvPr id="73936" name="Ink 73935">
                  <a:extLst>
                    <a:ext uri="{FF2B5EF4-FFF2-40B4-BE49-F238E27FC236}">
                      <a16:creationId xmlns:a16="http://schemas.microsoft.com/office/drawing/2014/main" id="{176AF9C2-8E9E-4C59-A261-CB070954C184}"/>
                    </a:ext>
                  </a:extLst>
                </p:cNvPr>
                <p:cNvPicPr/>
                <p:nvPr/>
              </p:nvPicPr>
              <p:blipFill>
                <a:blip r:embed="rId227"/>
                <a:stretch>
                  <a:fillRect/>
                </a:stretch>
              </p:blipFill>
              <p:spPr>
                <a:xfrm>
                  <a:off x="1674660" y="4504860"/>
                  <a:ext cx="151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3937" name="Ink 73936">
                  <a:extLst>
                    <a:ext uri="{FF2B5EF4-FFF2-40B4-BE49-F238E27FC236}">
                      <a16:creationId xmlns:a16="http://schemas.microsoft.com/office/drawing/2014/main" id="{335CCE1E-0985-4FEB-A263-DF4A5565C03E}"/>
                    </a:ext>
                  </a:extLst>
                </p14:cNvPr>
                <p14:cNvContentPartPr/>
                <p14:nvPr/>
              </p14:nvContentPartPr>
              <p14:xfrm>
                <a:off x="1777620" y="4449780"/>
                <a:ext cx="109800" cy="80640"/>
              </p14:xfrm>
            </p:contentPart>
          </mc:Choice>
          <mc:Fallback xmlns="">
            <p:pic>
              <p:nvPicPr>
                <p:cNvPr id="73937" name="Ink 73936">
                  <a:extLst>
                    <a:ext uri="{FF2B5EF4-FFF2-40B4-BE49-F238E27FC236}">
                      <a16:creationId xmlns:a16="http://schemas.microsoft.com/office/drawing/2014/main" id="{335CCE1E-0985-4FEB-A263-DF4A5565C03E}"/>
                    </a:ext>
                  </a:extLst>
                </p:cNvPr>
                <p:cNvPicPr/>
                <p:nvPr/>
              </p:nvPicPr>
              <p:blipFill>
                <a:blip r:embed="rId229"/>
                <a:stretch>
                  <a:fillRect/>
                </a:stretch>
              </p:blipFill>
              <p:spPr>
                <a:xfrm>
                  <a:off x="1759620" y="4431780"/>
                  <a:ext cx="145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3938" name="Ink 73937">
                  <a:extLst>
                    <a:ext uri="{FF2B5EF4-FFF2-40B4-BE49-F238E27FC236}">
                      <a16:creationId xmlns:a16="http://schemas.microsoft.com/office/drawing/2014/main" id="{CFA1F63E-4121-4BAA-9FB5-C7D9DF678294}"/>
                    </a:ext>
                  </a:extLst>
                </p14:cNvPr>
                <p14:cNvContentPartPr/>
                <p14:nvPr/>
              </p14:nvContentPartPr>
              <p14:xfrm>
                <a:off x="1910100" y="4438980"/>
                <a:ext cx="17640" cy="104400"/>
              </p14:xfrm>
            </p:contentPart>
          </mc:Choice>
          <mc:Fallback xmlns="">
            <p:pic>
              <p:nvPicPr>
                <p:cNvPr id="73938" name="Ink 73937">
                  <a:extLst>
                    <a:ext uri="{FF2B5EF4-FFF2-40B4-BE49-F238E27FC236}">
                      <a16:creationId xmlns:a16="http://schemas.microsoft.com/office/drawing/2014/main" id="{CFA1F63E-4121-4BAA-9FB5-C7D9DF678294}"/>
                    </a:ext>
                  </a:extLst>
                </p:cNvPr>
                <p:cNvPicPr/>
                <p:nvPr/>
              </p:nvPicPr>
              <p:blipFill>
                <a:blip r:embed="rId231"/>
                <a:stretch>
                  <a:fillRect/>
                </a:stretch>
              </p:blipFill>
              <p:spPr>
                <a:xfrm>
                  <a:off x="1892460" y="4421340"/>
                  <a:ext cx="53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3939" name="Ink 73938">
                  <a:extLst>
                    <a:ext uri="{FF2B5EF4-FFF2-40B4-BE49-F238E27FC236}">
                      <a16:creationId xmlns:a16="http://schemas.microsoft.com/office/drawing/2014/main" id="{1E182183-ECC2-4A1E-8DFB-1B05C34F193B}"/>
                    </a:ext>
                  </a:extLst>
                </p14:cNvPr>
                <p14:cNvContentPartPr/>
                <p14:nvPr/>
              </p14:nvContentPartPr>
              <p14:xfrm>
                <a:off x="1908300" y="4432140"/>
                <a:ext cx="46440" cy="38880"/>
              </p14:xfrm>
            </p:contentPart>
          </mc:Choice>
          <mc:Fallback xmlns="">
            <p:pic>
              <p:nvPicPr>
                <p:cNvPr id="73939" name="Ink 73938">
                  <a:extLst>
                    <a:ext uri="{FF2B5EF4-FFF2-40B4-BE49-F238E27FC236}">
                      <a16:creationId xmlns:a16="http://schemas.microsoft.com/office/drawing/2014/main" id="{1E182183-ECC2-4A1E-8DFB-1B05C34F193B}"/>
                    </a:ext>
                  </a:extLst>
                </p:cNvPr>
                <p:cNvPicPr/>
                <p:nvPr/>
              </p:nvPicPr>
              <p:blipFill>
                <a:blip r:embed="rId233"/>
                <a:stretch>
                  <a:fillRect/>
                </a:stretch>
              </p:blipFill>
              <p:spPr>
                <a:xfrm>
                  <a:off x="1890300" y="4414500"/>
                  <a:ext cx="82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3940" name="Ink 73939">
                  <a:extLst>
                    <a:ext uri="{FF2B5EF4-FFF2-40B4-BE49-F238E27FC236}">
                      <a16:creationId xmlns:a16="http://schemas.microsoft.com/office/drawing/2014/main" id="{5441FF6B-5208-48A9-BFC9-35D534A37D21}"/>
                    </a:ext>
                  </a:extLst>
                </p14:cNvPr>
                <p14:cNvContentPartPr/>
                <p14:nvPr/>
              </p14:nvContentPartPr>
              <p14:xfrm>
                <a:off x="1948620" y="4485060"/>
                <a:ext cx="37080" cy="7920"/>
              </p14:xfrm>
            </p:contentPart>
          </mc:Choice>
          <mc:Fallback xmlns="">
            <p:pic>
              <p:nvPicPr>
                <p:cNvPr id="73940" name="Ink 73939">
                  <a:extLst>
                    <a:ext uri="{FF2B5EF4-FFF2-40B4-BE49-F238E27FC236}">
                      <a16:creationId xmlns:a16="http://schemas.microsoft.com/office/drawing/2014/main" id="{5441FF6B-5208-48A9-BFC9-35D534A37D21}"/>
                    </a:ext>
                  </a:extLst>
                </p:cNvPr>
                <p:cNvPicPr/>
                <p:nvPr/>
              </p:nvPicPr>
              <p:blipFill>
                <a:blip r:embed="rId235"/>
                <a:stretch>
                  <a:fillRect/>
                </a:stretch>
              </p:blipFill>
              <p:spPr>
                <a:xfrm>
                  <a:off x="1930980" y="4467420"/>
                  <a:ext cx="72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3979" name="Ink 73978">
                  <a:extLst>
                    <a:ext uri="{FF2B5EF4-FFF2-40B4-BE49-F238E27FC236}">
                      <a16:creationId xmlns:a16="http://schemas.microsoft.com/office/drawing/2014/main" id="{38DFE68C-6299-494D-9AB8-6B7833D89F3D}"/>
                    </a:ext>
                  </a:extLst>
                </p14:cNvPr>
                <p14:cNvContentPartPr/>
                <p14:nvPr/>
              </p14:nvContentPartPr>
              <p14:xfrm>
                <a:off x="1272900" y="4608540"/>
                <a:ext cx="140760" cy="828000"/>
              </p14:xfrm>
            </p:contentPart>
          </mc:Choice>
          <mc:Fallback xmlns="">
            <p:pic>
              <p:nvPicPr>
                <p:cNvPr id="73979" name="Ink 73978">
                  <a:extLst>
                    <a:ext uri="{FF2B5EF4-FFF2-40B4-BE49-F238E27FC236}">
                      <a16:creationId xmlns:a16="http://schemas.microsoft.com/office/drawing/2014/main" id="{38DFE68C-6299-494D-9AB8-6B7833D89F3D}"/>
                    </a:ext>
                  </a:extLst>
                </p:cNvPr>
                <p:cNvPicPr/>
                <p:nvPr/>
              </p:nvPicPr>
              <p:blipFill>
                <a:blip r:embed="rId237"/>
                <a:stretch>
                  <a:fillRect/>
                </a:stretch>
              </p:blipFill>
              <p:spPr>
                <a:xfrm>
                  <a:off x="1255260" y="4590540"/>
                  <a:ext cx="176400" cy="863640"/>
                </a:xfrm>
                <a:prstGeom prst="rect">
                  <a:avLst/>
                </a:prstGeom>
              </p:spPr>
            </p:pic>
          </mc:Fallback>
        </mc:AlternateContent>
      </p:grpSp>
      <p:cxnSp>
        <p:nvCxnSpPr>
          <p:cNvPr id="381" name="Straight Connector 380">
            <a:extLst>
              <a:ext uri="{FF2B5EF4-FFF2-40B4-BE49-F238E27FC236}">
                <a16:creationId xmlns:a16="http://schemas.microsoft.com/office/drawing/2014/main" id="{EF960F9E-4284-47C0-A796-E2B283C896CE}"/>
              </a:ext>
            </a:extLst>
          </p:cNvPr>
          <p:cNvCxnSpPr>
            <a:cxnSpLocks/>
          </p:cNvCxnSpPr>
          <p:nvPr/>
        </p:nvCxnSpPr>
        <p:spPr>
          <a:xfrm flipV="1">
            <a:off x="6705600" y="5534661"/>
            <a:ext cx="5257800" cy="27939"/>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043D51B3-A1C9-4101-AE59-958B85E89534}"/>
              </a:ext>
            </a:extLst>
          </p:cNvPr>
          <p:cNvCxnSpPr>
            <a:cxnSpLocks/>
          </p:cNvCxnSpPr>
          <p:nvPr/>
        </p:nvCxnSpPr>
        <p:spPr>
          <a:xfrm>
            <a:off x="381000" y="5556249"/>
            <a:ext cx="4038598" cy="6351"/>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74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
            <a:ext cx="9906000" cy="1143000"/>
          </a:xfrm>
        </p:spPr>
        <p:txBody>
          <a:bodyPr/>
          <a:lstStyle/>
          <a:p>
            <a:r>
              <a:rPr lang="en-US" dirty="0"/>
              <a:t>Power Factor test</a:t>
            </a:r>
          </a:p>
        </p:txBody>
      </p:sp>
      <p:sp>
        <p:nvSpPr>
          <p:cNvPr id="73791" name="Rectangle 73790">
            <a:extLst>
              <a:ext uri="{FF2B5EF4-FFF2-40B4-BE49-F238E27FC236}">
                <a16:creationId xmlns:a16="http://schemas.microsoft.com/office/drawing/2014/main" id="{AF75D605-0236-4872-9C2B-54AC610FD38D}"/>
              </a:ext>
            </a:extLst>
          </p:cNvPr>
          <p:cNvSpPr/>
          <p:nvPr/>
        </p:nvSpPr>
        <p:spPr>
          <a:xfrm>
            <a:off x="5129340" y="1720273"/>
            <a:ext cx="485518" cy="4375727"/>
          </a:xfrm>
          <a:prstGeom prst="rect">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08" name="TextBox 73807">
            <a:extLst>
              <a:ext uri="{FF2B5EF4-FFF2-40B4-BE49-F238E27FC236}">
                <a16:creationId xmlns:a16="http://schemas.microsoft.com/office/drawing/2014/main" id="{8CF1072E-143D-4BDA-811C-228B27EC8EBA}"/>
              </a:ext>
            </a:extLst>
          </p:cNvPr>
          <p:cNvSpPr txBox="1"/>
          <p:nvPr/>
        </p:nvSpPr>
        <p:spPr>
          <a:xfrm>
            <a:off x="5129340" y="1981200"/>
            <a:ext cx="485518" cy="3962400"/>
          </a:xfrm>
          <a:prstGeom prst="rect">
            <a:avLst/>
          </a:prstGeom>
          <a:noFill/>
        </p:spPr>
        <p:txBody>
          <a:bodyPr vert="wordArtVert" wrap="square" rtlCol="0" anchor="t">
            <a:spAutoFit/>
          </a:bodyPr>
          <a:lstStyle/>
          <a:p>
            <a:r>
              <a:rPr lang="en-US" dirty="0"/>
              <a:t>	COPPER</a:t>
            </a:r>
          </a:p>
        </p:txBody>
      </p:sp>
      <p:sp>
        <p:nvSpPr>
          <p:cNvPr id="73810" name="TextBox 73809">
            <a:extLst>
              <a:ext uri="{FF2B5EF4-FFF2-40B4-BE49-F238E27FC236}">
                <a16:creationId xmlns:a16="http://schemas.microsoft.com/office/drawing/2014/main" id="{44A2988A-7C87-4607-9E2A-CBFEE9B75039}"/>
              </a:ext>
            </a:extLst>
          </p:cNvPr>
          <p:cNvSpPr txBox="1"/>
          <p:nvPr/>
        </p:nvSpPr>
        <p:spPr>
          <a:xfrm>
            <a:off x="9524998" y="5117068"/>
            <a:ext cx="1981200" cy="369332"/>
          </a:xfrm>
          <a:prstGeom prst="rect">
            <a:avLst/>
          </a:prstGeom>
          <a:noFill/>
        </p:spPr>
        <p:txBody>
          <a:bodyPr wrap="square" rtlCol="0">
            <a:spAutoFit/>
          </a:bodyPr>
          <a:lstStyle/>
          <a:p>
            <a:r>
              <a:rPr lang="en-US" dirty="0">
                <a:solidFill>
                  <a:schemeClr val="bg1">
                    <a:lumMod val="75000"/>
                  </a:schemeClr>
                </a:solidFill>
              </a:rPr>
              <a:t>Transformer Tank</a:t>
            </a:r>
          </a:p>
        </p:txBody>
      </p:sp>
      <p:cxnSp>
        <p:nvCxnSpPr>
          <p:cNvPr id="73812" name="Straight Connector 73811">
            <a:extLst>
              <a:ext uri="{FF2B5EF4-FFF2-40B4-BE49-F238E27FC236}">
                <a16:creationId xmlns:a16="http://schemas.microsoft.com/office/drawing/2014/main" id="{F32B7E77-0A1E-48CF-91AF-76B83511BC3A}"/>
              </a:ext>
            </a:extLst>
          </p:cNvPr>
          <p:cNvCxnSpPr/>
          <p:nvPr/>
        </p:nvCxnSpPr>
        <p:spPr>
          <a:xfrm>
            <a:off x="1219200" y="1720273"/>
            <a:ext cx="8991600" cy="0"/>
          </a:xfrm>
          <a:prstGeom prst="line">
            <a:avLst/>
          </a:prstGeom>
          <a:ln w="38100">
            <a:solidFill>
              <a:schemeClr val="tx1">
                <a:lumMod val="85000"/>
                <a:lumOff val="15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813" name="TextBox 73812">
            <a:extLst>
              <a:ext uri="{FF2B5EF4-FFF2-40B4-BE49-F238E27FC236}">
                <a16:creationId xmlns:a16="http://schemas.microsoft.com/office/drawing/2014/main" id="{6CFD172B-CC3D-4064-AFF5-4B55CB7C973D}"/>
              </a:ext>
            </a:extLst>
          </p:cNvPr>
          <p:cNvSpPr txBox="1"/>
          <p:nvPr/>
        </p:nvSpPr>
        <p:spPr>
          <a:xfrm>
            <a:off x="8077200" y="1303543"/>
            <a:ext cx="2133598" cy="369332"/>
          </a:xfrm>
          <a:prstGeom prst="rect">
            <a:avLst/>
          </a:prstGeom>
          <a:noFill/>
        </p:spPr>
        <p:txBody>
          <a:bodyPr wrap="square" rtlCol="0">
            <a:spAutoFit/>
          </a:bodyPr>
          <a:lstStyle/>
          <a:p>
            <a:r>
              <a:rPr lang="en-US" dirty="0"/>
              <a:t>High Voltage line</a:t>
            </a:r>
          </a:p>
        </p:txBody>
      </p:sp>
      <p:sp>
        <p:nvSpPr>
          <p:cNvPr id="73821" name="Freeform: Shape 73820">
            <a:extLst>
              <a:ext uri="{FF2B5EF4-FFF2-40B4-BE49-F238E27FC236}">
                <a16:creationId xmlns:a16="http://schemas.microsoft.com/office/drawing/2014/main" id="{7B5BC942-DF1D-4E8E-88A1-6C695B456887}"/>
              </a:ext>
            </a:extLst>
          </p:cNvPr>
          <p:cNvSpPr/>
          <p:nvPr/>
        </p:nvSpPr>
        <p:spPr>
          <a:xfrm>
            <a:off x="6553200"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A07B446C-909C-4921-AEAF-EB3B08D6BB44}"/>
              </a:ext>
            </a:extLst>
          </p:cNvPr>
          <p:cNvSpPr/>
          <p:nvPr/>
        </p:nvSpPr>
        <p:spPr>
          <a:xfrm flipH="1">
            <a:off x="2988836"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22" name="TextBox 73821">
            <a:extLst>
              <a:ext uri="{FF2B5EF4-FFF2-40B4-BE49-F238E27FC236}">
                <a16:creationId xmlns:a16="http://schemas.microsoft.com/office/drawing/2014/main" id="{887D1D4E-D405-4CA4-9920-7804C2BABB20}"/>
              </a:ext>
            </a:extLst>
          </p:cNvPr>
          <p:cNvSpPr txBox="1"/>
          <p:nvPr/>
        </p:nvSpPr>
        <p:spPr>
          <a:xfrm>
            <a:off x="3355067" y="3168134"/>
            <a:ext cx="761999" cy="369332"/>
          </a:xfrm>
          <a:prstGeom prst="rect">
            <a:avLst/>
          </a:prstGeom>
          <a:noFill/>
        </p:spPr>
        <p:txBody>
          <a:bodyPr wrap="square" rtlCol="0">
            <a:spAutoFit/>
          </a:bodyPr>
          <a:lstStyle/>
          <a:p>
            <a:r>
              <a:rPr lang="en-US" dirty="0">
                <a:solidFill>
                  <a:schemeClr val="accent3">
                    <a:lumMod val="75000"/>
                  </a:schemeClr>
                </a:solidFill>
              </a:rPr>
              <a:t>Shed</a:t>
            </a:r>
          </a:p>
        </p:txBody>
      </p:sp>
      <p:sp>
        <p:nvSpPr>
          <p:cNvPr id="160" name="TextBox 159">
            <a:extLst>
              <a:ext uri="{FF2B5EF4-FFF2-40B4-BE49-F238E27FC236}">
                <a16:creationId xmlns:a16="http://schemas.microsoft.com/office/drawing/2014/main" id="{3E58E1E0-38AD-44F8-97E4-FD38068ECEC6}"/>
              </a:ext>
            </a:extLst>
          </p:cNvPr>
          <p:cNvSpPr txBox="1"/>
          <p:nvPr/>
        </p:nvSpPr>
        <p:spPr>
          <a:xfrm>
            <a:off x="6617955" y="3214316"/>
            <a:ext cx="761999" cy="369332"/>
          </a:xfrm>
          <a:prstGeom prst="rect">
            <a:avLst/>
          </a:prstGeom>
          <a:noFill/>
        </p:spPr>
        <p:txBody>
          <a:bodyPr wrap="square" rtlCol="0">
            <a:spAutoFit/>
          </a:bodyPr>
          <a:lstStyle/>
          <a:p>
            <a:r>
              <a:rPr lang="en-US" dirty="0">
                <a:solidFill>
                  <a:schemeClr val="accent3">
                    <a:lumMod val="75000"/>
                  </a:schemeClr>
                </a:solidFill>
              </a:rPr>
              <a:t>Shed</a:t>
            </a:r>
          </a:p>
        </p:txBody>
      </p:sp>
      <p:cxnSp>
        <p:nvCxnSpPr>
          <p:cNvPr id="73826" name="Straight Connector 73825">
            <a:extLst>
              <a:ext uri="{FF2B5EF4-FFF2-40B4-BE49-F238E27FC236}">
                <a16:creationId xmlns:a16="http://schemas.microsoft.com/office/drawing/2014/main" id="{8BAD39EC-1EA0-463A-842C-EDAF74AF7747}"/>
              </a:ext>
            </a:extLst>
          </p:cNvPr>
          <p:cNvCxnSpPr>
            <a:cxnSpLocks/>
          </p:cNvCxnSpPr>
          <p:nvPr/>
        </p:nvCxnSpPr>
        <p:spPr>
          <a:xfrm>
            <a:off x="5410200" y="1066800"/>
            <a:ext cx="0" cy="5791200"/>
          </a:xfrm>
          <a:prstGeom prst="line">
            <a:avLst/>
          </a:prstGeom>
          <a:ln w="31750">
            <a:prstDash val="dash"/>
          </a:ln>
        </p:spPr>
        <p:style>
          <a:lnRef idx="1">
            <a:schemeClr val="dk1"/>
          </a:lnRef>
          <a:fillRef idx="0">
            <a:schemeClr val="dk1"/>
          </a:fillRef>
          <a:effectRef idx="0">
            <a:schemeClr val="dk1"/>
          </a:effectRef>
          <a:fontRef idx="minor">
            <a:schemeClr val="tx1"/>
          </a:fontRef>
        </p:style>
      </p:cxnSp>
      <p:cxnSp>
        <p:nvCxnSpPr>
          <p:cNvPr id="73829" name="Straight Arrow Connector 73828">
            <a:extLst>
              <a:ext uri="{FF2B5EF4-FFF2-40B4-BE49-F238E27FC236}">
                <a16:creationId xmlns:a16="http://schemas.microsoft.com/office/drawing/2014/main" id="{9C13EADA-7379-448A-BC24-C2D553AB4E79}"/>
              </a:ext>
            </a:extLst>
          </p:cNvPr>
          <p:cNvCxnSpPr/>
          <p:nvPr/>
        </p:nvCxnSpPr>
        <p:spPr>
          <a:xfrm flipH="1">
            <a:off x="4117066"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6B28C7D6-21A7-4974-BE8F-83B2DFE0C5F0}"/>
              </a:ext>
            </a:extLst>
          </p:cNvPr>
          <p:cNvCxnSpPr>
            <a:cxnSpLocks/>
          </p:cNvCxnSpPr>
          <p:nvPr/>
        </p:nvCxnSpPr>
        <p:spPr>
          <a:xfrm>
            <a:off x="5782021"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830" name="TextBox 73829">
            <a:extLst>
              <a:ext uri="{FF2B5EF4-FFF2-40B4-BE49-F238E27FC236}">
                <a16:creationId xmlns:a16="http://schemas.microsoft.com/office/drawing/2014/main" id="{45C4D365-9C1F-446E-9728-4516221E0982}"/>
              </a:ext>
            </a:extLst>
          </p:cNvPr>
          <p:cNvSpPr txBox="1"/>
          <p:nvPr/>
        </p:nvSpPr>
        <p:spPr>
          <a:xfrm>
            <a:off x="4060277" y="1275156"/>
            <a:ext cx="1069063" cy="369332"/>
          </a:xfrm>
          <a:prstGeom prst="rect">
            <a:avLst/>
          </a:prstGeom>
          <a:noFill/>
        </p:spPr>
        <p:txBody>
          <a:bodyPr wrap="square" rtlCol="0">
            <a:spAutoFit/>
          </a:bodyPr>
          <a:lstStyle/>
          <a:p>
            <a:r>
              <a:rPr lang="en-US" dirty="0"/>
              <a:t>“ideal”</a:t>
            </a:r>
          </a:p>
        </p:txBody>
      </p:sp>
      <p:sp>
        <p:nvSpPr>
          <p:cNvPr id="170" name="TextBox 169">
            <a:extLst>
              <a:ext uri="{FF2B5EF4-FFF2-40B4-BE49-F238E27FC236}">
                <a16:creationId xmlns:a16="http://schemas.microsoft.com/office/drawing/2014/main" id="{95782E9A-442E-476A-902E-457420A1BF24}"/>
              </a:ext>
            </a:extLst>
          </p:cNvPr>
          <p:cNvSpPr txBox="1"/>
          <p:nvPr/>
        </p:nvSpPr>
        <p:spPr>
          <a:xfrm>
            <a:off x="5752491" y="1274681"/>
            <a:ext cx="1069063" cy="369332"/>
          </a:xfrm>
          <a:prstGeom prst="rect">
            <a:avLst/>
          </a:prstGeom>
          <a:noFill/>
        </p:spPr>
        <p:txBody>
          <a:bodyPr wrap="square" rtlCol="0">
            <a:spAutoFit/>
          </a:bodyPr>
          <a:lstStyle/>
          <a:p>
            <a:r>
              <a:rPr lang="en-US" dirty="0"/>
              <a:t>“reality”</a:t>
            </a:r>
          </a:p>
        </p:txBody>
      </p:sp>
      <p:sp>
        <p:nvSpPr>
          <p:cNvPr id="18" name="TextBox 17">
            <a:extLst>
              <a:ext uri="{FF2B5EF4-FFF2-40B4-BE49-F238E27FC236}">
                <a16:creationId xmlns:a16="http://schemas.microsoft.com/office/drawing/2014/main" id="{49882F99-3347-4D8D-A77F-C9E398E0A541}"/>
              </a:ext>
            </a:extLst>
          </p:cNvPr>
          <p:cNvSpPr txBox="1"/>
          <p:nvPr/>
        </p:nvSpPr>
        <p:spPr>
          <a:xfrm>
            <a:off x="3942444"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sp>
        <p:nvSpPr>
          <p:cNvPr id="19" name="TextBox 18">
            <a:extLst>
              <a:ext uri="{FF2B5EF4-FFF2-40B4-BE49-F238E27FC236}">
                <a16:creationId xmlns:a16="http://schemas.microsoft.com/office/drawing/2014/main" id="{777B1105-9934-41B7-996E-63DB5170A886}"/>
              </a:ext>
            </a:extLst>
          </p:cNvPr>
          <p:cNvSpPr txBox="1"/>
          <p:nvPr/>
        </p:nvSpPr>
        <p:spPr>
          <a:xfrm>
            <a:off x="5601146"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grpSp>
        <p:nvGrpSpPr>
          <p:cNvPr id="73839" name="Group 73838">
            <a:extLst>
              <a:ext uri="{FF2B5EF4-FFF2-40B4-BE49-F238E27FC236}">
                <a16:creationId xmlns:a16="http://schemas.microsoft.com/office/drawing/2014/main" id="{EA86DD42-AC10-44E0-AF76-9B1FB4528D56}"/>
              </a:ext>
            </a:extLst>
          </p:cNvPr>
          <p:cNvGrpSpPr/>
          <p:nvPr/>
        </p:nvGrpSpPr>
        <p:grpSpPr>
          <a:xfrm>
            <a:off x="5026620" y="705780"/>
            <a:ext cx="1095480" cy="942120"/>
            <a:chOff x="5026620" y="705780"/>
            <a:chExt cx="1095480" cy="942120"/>
          </a:xfrm>
        </p:grpSpPr>
        <mc:AlternateContent xmlns:mc="http://schemas.openxmlformats.org/markup-compatibility/2006" xmlns:p14="http://schemas.microsoft.com/office/powerpoint/2010/main">
          <mc:Choice Requires="p14">
            <p:contentPart p14:bwMode="auto" r:id="rId2">
              <p14:nvContentPartPr>
                <p14:cNvPr id="73837" name="Ink 73836">
                  <a:extLst>
                    <a:ext uri="{FF2B5EF4-FFF2-40B4-BE49-F238E27FC236}">
                      <a16:creationId xmlns:a16="http://schemas.microsoft.com/office/drawing/2014/main" id="{51653742-7729-4D1D-99A7-B4876504049E}"/>
                    </a:ext>
                  </a:extLst>
                </p14:cNvPr>
                <p14:cNvContentPartPr/>
                <p14:nvPr/>
              </p14:nvContentPartPr>
              <p14:xfrm>
                <a:off x="5026620" y="705780"/>
                <a:ext cx="1095480" cy="909360"/>
              </p14:xfrm>
            </p:contentPart>
          </mc:Choice>
          <mc:Fallback xmlns="">
            <p:pic>
              <p:nvPicPr>
                <p:cNvPr id="73837" name="Ink 73836">
                  <a:extLst>
                    <a:ext uri="{FF2B5EF4-FFF2-40B4-BE49-F238E27FC236}">
                      <a16:creationId xmlns:a16="http://schemas.microsoft.com/office/drawing/2014/main" id="{51653742-7729-4D1D-99A7-B4876504049E}"/>
                    </a:ext>
                  </a:extLst>
                </p:cNvPr>
                <p:cNvPicPr/>
                <p:nvPr/>
              </p:nvPicPr>
              <p:blipFill>
                <a:blip r:embed="rId3"/>
                <a:stretch>
                  <a:fillRect/>
                </a:stretch>
              </p:blipFill>
              <p:spPr>
                <a:xfrm>
                  <a:off x="5008980" y="687780"/>
                  <a:ext cx="1131120" cy="9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3838" name="Ink 73837">
                  <a:extLst>
                    <a:ext uri="{FF2B5EF4-FFF2-40B4-BE49-F238E27FC236}">
                      <a16:creationId xmlns:a16="http://schemas.microsoft.com/office/drawing/2014/main" id="{CD4F98C6-6443-451F-B153-DC6293EE810A}"/>
                    </a:ext>
                  </a:extLst>
                </p14:cNvPr>
                <p14:cNvContentPartPr/>
                <p14:nvPr/>
              </p14:nvContentPartPr>
              <p14:xfrm>
                <a:off x="5641860" y="738540"/>
                <a:ext cx="293760" cy="909360"/>
              </p14:xfrm>
            </p:contentPart>
          </mc:Choice>
          <mc:Fallback xmlns="">
            <p:pic>
              <p:nvPicPr>
                <p:cNvPr id="73838" name="Ink 73837">
                  <a:extLst>
                    <a:ext uri="{FF2B5EF4-FFF2-40B4-BE49-F238E27FC236}">
                      <a16:creationId xmlns:a16="http://schemas.microsoft.com/office/drawing/2014/main" id="{CD4F98C6-6443-451F-B153-DC6293EE810A}"/>
                    </a:ext>
                  </a:extLst>
                </p:cNvPr>
                <p:cNvPicPr/>
                <p:nvPr/>
              </p:nvPicPr>
              <p:blipFill>
                <a:blip r:embed="rId5"/>
                <a:stretch>
                  <a:fillRect/>
                </a:stretch>
              </p:blipFill>
              <p:spPr>
                <a:xfrm>
                  <a:off x="5624220" y="720540"/>
                  <a:ext cx="329400" cy="945000"/>
                </a:xfrm>
                <a:prstGeom prst="rect">
                  <a:avLst/>
                </a:prstGeom>
              </p:spPr>
            </p:pic>
          </mc:Fallback>
        </mc:AlternateContent>
      </p:grpSp>
      <p:grpSp>
        <p:nvGrpSpPr>
          <p:cNvPr id="73903" name="Group 73902">
            <a:extLst>
              <a:ext uri="{FF2B5EF4-FFF2-40B4-BE49-F238E27FC236}">
                <a16:creationId xmlns:a16="http://schemas.microsoft.com/office/drawing/2014/main" id="{38CE73F5-F38D-4019-A544-24C88925403B}"/>
              </a:ext>
            </a:extLst>
          </p:cNvPr>
          <p:cNvGrpSpPr/>
          <p:nvPr/>
        </p:nvGrpSpPr>
        <p:grpSpPr>
          <a:xfrm>
            <a:off x="6356820" y="341100"/>
            <a:ext cx="2594880" cy="849240"/>
            <a:chOff x="6356820" y="341100"/>
            <a:chExt cx="2594880" cy="849240"/>
          </a:xfrm>
        </p:grpSpPr>
        <mc:AlternateContent xmlns:mc="http://schemas.openxmlformats.org/markup-compatibility/2006" xmlns:p14="http://schemas.microsoft.com/office/powerpoint/2010/main">
          <mc:Choice Requires="p14">
            <p:contentPart p14:bwMode="auto" r:id="rId6">
              <p14:nvContentPartPr>
                <p14:cNvPr id="73840" name="Ink 73839">
                  <a:extLst>
                    <a:ext uri="{FF2B5EF4-FFF2-40B4-BE49-F238E27FC236}">
                      <a16:creationId xmlns:a16="http://schemas.microsoft.com/office/drawing/2014/main" id="{6BDC81D9-02BE-4D83-8E8E-4F8229F0A9E3}"/>
                    </a:ext>
                  </a:extLst>
                </p14:cNvPr>
                <p14:cNvContentPartPr/>
                <p14:nvPr/>
              </p14:nvContentPartPr>
              <p14:xfrm>
                <a:off x="6356820" y="433260"/>
                <a:ext cx="19440" cy="136080"/>
              </p14:xfrm>
            </p:contentPart>
          </mc:Choice>
          <mc:Fallback xmlns="">
            <p:pic>
              <p:nvPicPr>
                <p:cNvPr id="73840" name="Ink 73839">
                  <a:extLst>
                    <a:ext uri="{FF2B5EF4-FFF2-40B4-BE49-F238E27FC236}">
                      <a16:creationId xmlns:a16="http://schemas.microsoft.com/office/drawing/2014/main" id="{6BDC81D9-02BE-4D83-8E8E-4F8229F0A9E3}"/>
                    </a:ext>
                  </a:extLst>
                </p:cNvPr>
                <p:cNvPicPr/>
                <p:nvPr/>
              </p:nvPicPr>
              <p:blipFill>
                <a:blip r:embed="rId7"/>
                <a:stretch>
                  <a:fillRect/>
                </a:stretch>
              </p:blipFill>
              <p:spPr>
                <a:xfrm>
                  <a:off x="6338820" y="415620"/>
                  <a:ext cx="5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3841" name="Ink 73840">
                  <a:extLst>
                    <a:ext uri="{FF2B5EF4-FFF2-40B4-BE49-F238E27FC236}">
                      <a16:creationId xmlns:a16="http://schemas.microsoft.com/office/drawing/2014/main" id="{49C1A34B-D918-4862-B46C-E82B9FFFAAAE}"/>
                    </a:ext>
                  </a:extLst>
                </p14:cNvPr>
                <p14:cNvContentPartPr/>
                <p14:nvPr/>
              </p14:nvContentPartPr>
              <p14:xfrm>
                <a:off x="6395340" y="443340"/>
                <a:ext cx="40680" cy="127800"/>
              </p14:xfrm>
            </p:contentPart>
          </mc:Choice>
          <mc:Fallback xmlns="">
            <p:pic>
              <p:nvPicPr>
                <p:cNvPr id="73841" name="Ink 73840">
                  <a:extLst>
                    <a:ext uri="{FF2B5EF4-FFF2-40B4-BE49-F238E27FC236}">
                      <a16:creationId xmlns:a16="http://schemas.microsoft.com/office/drawing/2014/main" id="{49C1A34B-D918-4862-B46C-E82B9FFFAAAE}"/>
                    </a:ext>
                  </a:extLst>
                </p:cNvPr>
                <p:cNvPicPr/>
                <p:nvPr/>
              </p:nvPicPr>
              <p:blipFill>
                <a:blip r:embed="rId9"/>
                <a:stretch>
                  <a:fillRect/>
                </a:stretch>
              </p:blipFill>
              <p:spPr>
                <a:xfrm>
                  <a:off x="6377340" y="425340"/>
                  <a:ext cx="76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3842" name="Ink 73841">
                  <a:extLst>
                    <a:ext uri="{FF2B5EF4-FFF2-40B4-BE49-F238E27FC236}">
                      <a16:creationId xmlns:a16="http://schemas.microsoft.com/office/drawing/2014/main" id="{AD700D4C-7740-4AC1-8619-D4C49EDA1FEF}"/>
                    </a:ext>
                  </a:extLst>
                </p14:cNvPr>
                <p14:cNvContentPartPr/>
                <p14:nvPr/>
              </p14:nvContentPartPr>
              <p14:xfrm>
                <a:off x="6372300" y="523980"/>
                <a:ext cx="44640" cy="6120"/>
              </p14:xfrm>
            </p:contentPart>
          </mc:Choice>
          <mc:Fallback xmlns="">
            <p:pic>
              <p:nvPicPr>
                <p:cNvPr id="73842" name="Ink 73841">
                  <a:extLst>
                    <a:ext uri="{FF2B5EF4-FFF2-40B4-BE49-F238E27FC236}">
                      <a16:creationId xmlns:a16="http://schemas.microsoft.com/office/drawing/2014/main" id="{AD700D4C-7740-4AC1-8619-D4C49EDA1FEF}"/>
                    </a:ext>
                  </a:extLst>
                </p:cNvPr>
                <p:cNvPicPr/>
                <p:nvPr/>
              </p:nvPicPr>
              <p:blipFill>
                <a:blip r:embed="rId11"/>
                <a:stretch>
                  <a:fillRect/>
                </a:stretch>
              </p:blipFill>
              <p:spPr>
                <a:xfrm>
                  <a:off x="6354300" y="505980"/>
                  <a:ext cx="80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3843" name="Ink 73842">
                  <a:extLst>
                    <a:ext uri="{FF2B5EF4-FFF2-40B4-BE49-F238E27FC236}">
                      <a16:creationId xmlns:a16="http://schemas.microsoft.com/office/drawing/2014/main" id="{A01058B2-15F4-40B9-8731-4A56516A7C75}"/>
                    </a:ext>
                  </a:extLst>
                </p14:cNvPr>
                <p14:cNvContentPartPr/>
                <p14:nvPr/>
              </p14:nvContentPartPr>
              <p14:xfrm>
                <a:off x="6529980" y="445140"/>
                <a:ext cx="4320" cy="84960"/>
              </p14:xfrm>
            </p:contentPart>
          </mc:Choice>
          <mc:Fallback xmlns="">
            <p:pic>
              <p:nvPicPr>
                <p:cNvPr id="73843" name="Ink 73842">
                  <a:extLst>
                    <a:ext uri="{FF2B5EF4-FFF2-40B4-BE49-F238E27FC236}">
                      <a16:creationId xmlns:a16="http://schemas.microsoft.com/office/drawing/2014/main" id="{A01058B2-15F4-40B9-8731-4A56516A7C75}"/>
                    </a:ext>
                  </a:extLst>
                </p:cNvPr>
                <p:cNvPicPr/>
                <p:nvPr/>
              </p:nvPicPr>
              <p:blipFill>
                <a:blip r:embed="rId13"/>
                <a:stretch>
                  <a:fillRect/>
                </a:stretch>
              </p:blipFill>
              <p:spPr>
                <a:xfrm>
                  <a:off x="6512340" y="427140"/>
                  <a:ext cx="39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844" name="Ink 73843">
                  <a:extLst>
                    <a:ext uri="{FF2B5EF4-FFF2-40B4-BE49-F238E27FC236}">
                      <a16:creationId xmlns:a16="http://schemas.microsoft.com/office/drawing/2014/main" id="{05974217-99BF-40C1-A60C-F8209218D3E5}"/>
                    </a:ext>
                  </a:extLst>
                </p14:cNvPr>
                <p14:cNvContentPartPr/>
                <p14:nvPr/>
              </p14:nvContentPartPr>
              <p14:xfrm>
                <a:off x="6533940" y="418860"/>
                <a:ext cx="46440" cy="64800"/>
              </p14:xfrm>
            </p:contentPart>
          </mc:Choice>
          <mc:Fallback xmlns="">
            <p:pic>
              <p:nvPicPr>
                <p:cNvPr id="73844" name="Ink 73843">
                  <a:extLst>
                    <a:ext uri="{FF2B5EF4-FFF2-40B4-BE49-F238E27FC236}">
                      <a16:creationId xmlns:a16="http://schemas.microsoft.com/office/drawing/2014/main" id="{05974217-99BF-40C1-A60C-F8209218D3E5}"/>
                    </a:ext>
                  </a:extLst>
                </p:cNvPr>
                <p:cNvPicPr/>
                <p:nvPr/>
              </p:nvPicPr>
              <p:blipFill>
                <a:blip r:embed="rId15"/>
                <a:stretch>
                  <a:fillRect/>
                </a:stretch>
              </p:blipFill>
              <p:spPr>
                <a:xfrm>
                  <a:off x="6515940" y="401220"/>
                  <a:ext cx="8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845" name="Ink 73844">
                  <a:extLst>
                    <a:ext uri="{FF2B5EF4-FFF2-40B4-BE49-F238E27FC236}">
                      <a16:creationId xmlns:a16="http://schemas.microsoft.com/office/drawing/2014/main" id="{5C383588-E0F5-496F-8CF0-32BCF475056C}"/>
                    </a:ext>
                  </a:extLst>
                </p14:cNvPr>
                <p14:cNvContentPartPr/>
                <p14:nvPr/>
              </p14:nvContentPartPr>
              <p14:xfrm>
                <a:off x="6678300" y="454500"/>
                <a:ext cx="360" cy="60120"/>
              </p14:xfrm>
            </p:contentPart>
          </mc:Choice>
          <mc:Fallback xmlns="">
            <p:pic>
              <p:nvPicPr>
                <p:cNvPr id="73845" name="Ink 73844">
                  <a:extLst>
                    <a:ext uri="{FF2B5EF4-FFF2-40B4-BE49-F238E27FC236}">
                      <a16:creationId xmlns:a16="http://schemas.microsoft.com/office/drawing/2014/main" id="{5C383588-E0F5-496F-8CF0-32BCF475056C}"/>
                    </a:ext>
                  </a:extLst>
                </p:cNvPr>
                <p:cNvPicPr/>
                <p:nvPr/>
              </p:nvPicPr>
              <p:blipFill>
                <a:blip r:embed="rId17"/>
                <a:stretch>
                  <a:fillRect/>
                </a:stretch>
              </p:blipFill>
              <p:spPr>
                <a:xfrm>
                  <a:off x="6660300" y="436860"/>
                  <a:ext cx="36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846" name="Ink 73845">
                  <a:extLst>
                    <a:ext uri="{FF2B5EF4-FFF2-40B4-BE49-F238E27FC236}">
                      <a16:creationId xmlns:a16="http://schemas.microsoft.com/office/drawing/2014/main" id="{A533B1D9-1CFA-4465-B502-0E2022E64B51}"/>
                    </a:ext>
                  </a:extLst>
                </p14:cNvPr>
                <p14:cNvContentPartPr/>
                <p14:nvPr/>
              </p14:nvContentPartPr>
              <p14:xfrm>
                <a:off x="6664980" y="389340"/>
                <a:ext cx="75960" cy="66240"/>
              </p14:xfrm>
            </p:contentPart>
          </mc:Choice>
          <mc:Fallback xmlns="">
            <p:pic>
              <p:nvPicPr>
                <p:cNvPr id="73846" name="Ink 73845">
                  <a:extLst>
                    <a:ext uri="{FF2B5EF4-FFF2-40B4-BE49-F238E27FC236}">
                      <a16:creationId xmlns:a16="http://schemas.microsoft.com/office/drawing/2014/main" id="{A533B1D9-1CFA-4465-B502-0E2022E64B51}"/>
                    </a:ext>
                  </a:extLst>
                </p:cNvPr>
                <p:cNvPicPr/>
                <p:nvPr/>
              </p:nvPicPr>
              <p:blipFill>
                <a:blip r:embed="rId19"/>
                <a:stretch>
                  <a:fillRect/>
                </a:stretch>
              </p:blipFill>
              <p:spPr>
                <a:xfrm>
                  <a:off x="6647340" y="371700"/>
                  <a:ext cx="111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847" name="Ink 73846">
                  <a:extLst>
                    <a:ext uri="{FF2B5EF4-FFF2-40B4-BE49-F238E27FC236}">
                      <a16:creationId xmlns:a16="http://schemas.microsoft.com/office/drawing/2014/main" id="{16B2916B-C6ED-4722-ADC6-2723A3E6FF65}"/>
                    </a:ext>
                  </a:extLst>
                </p14:cNvPr>
                <p14:cNvContentPartPr/>
                <p14:nvPr/>
              </p14:nvContentPartPr>
              <p14:xfrm>
                <a:off x="6778380" y="417060"/>
                <a:ext cx="129240" cy="92880"/>
              </p14:xfrm>
            </p:contentPart>
          </mc:Choice>
          <mc:Fallback xmlns="">
            <p:pic>
              <p:nvPicPr>
                <p:cNvPr id="73847" name="Ink 73846">
                  <a:extLst>
                    <a:ext uri="{FF2B5EF4-FFF2-40B4-BE49-F238E27FC236}">
                      <a16:creationId xmlns:a16="http://schemas.microsoft.com/office/drawing/2014/main" id="{16B2916B-C6ED-4722-ADC6-2723A3E6FF65}"/>
                    </a:ext>
                  </a:extLst>
                </p:cNvPr>
                <p:cNvPicPr/>
                <p:nvPr/>
              </p:nvPicPr>
              <p:blipFill>
                <a:blip r:embed="rId21"/>
                <a:stretch>
                  <a:fillRect/>
                </a:stretch>
              </p:blipFill>
              <p:spPr>
                <a:xfrm>
                  <a:off x="6760380" y="399060"/>
                  <a:ext cx="164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848" name="Ink 73847">
                  <a:extLst>
                    <a:ext uri="{FF2B5EF4-FFF2-40B4-BE49-F238E27FC236}">
                      <a16:creationId xmlns:a16="http://schemas.microsoft.com/office/drawing/2014/main" id="{ACE8D9F8-B703-4AF5-B669-96087A00B916}"/>
                    </a:ext>
                  </a:extLst>
                </p14:cNvPr>
                <p14:cNvContentPartPr/>
                <p14:nvPr/>
              </p14:nvContentPartPr>
              <p14:xfrm>
                <a:off x="6961260" y="365940"/>
                <a:ext cx="77400" cy="39240"/>
              </p14:xfrm>
            </p:contentPart>
          </mc:Choice>
          <mc:Fallback xmlns="">
            <p:pic>
              <p:nvPicPr>
                <p:cNvPr id="73848" name="Ink 73847">
                  <a:extLst>
                    <a:ext uri="{FF2B5EF4-FFF2-40B4-BE49-F238E27FC236}">
                      <a16:creationId xmlns:a16="http://schemas.microsoft.com/office/drawing/2014/main" id="{ACE8D9F8-B703-4AF5-B669-96087A00B916}"/>
                    </a:ext>
                  </a:extLst>
                </p:cNvPr>
                <p:cNvPicPr/>
                <p:nvPr/>
              </p:nvPicPr>
              <p:blipFill>
                <a:blip r:embed="rId23"/>
                <a:stretch>
                  <a:fillRect/>
                </a:stretch>
              </p:blipFill>
              <p:spPr>
                <a:xfrm>
                  <a:off x="6943260" y="348300"/>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3849" name="Ink 73848">
                  <a:extLst>
                    <a:ext uri="{FF2B5EF4-FFF2-40B4-BE49-F238E27FC236}">
                      <a16:creationId xmlns:a16="http://schemas.microsoft.com/office/drawing/2014/main" id="{BE904E0D-5A20-44BA-9281-68CBF75FAEA3}"/>
                    </a:ext>
                  </a:extLst>
                </p14:cNvPr>
                <p14:cNvContentPartPr/>
                <p14:nvPr/>
              </p14:nvContentPartPr>
              <p14:xfrm>
                <a:off x="7005540" y="414180"/>
                <a:ext cx="13680" cy="83160"/>
              </p14:xfrm>
            </p:contentPart>
          </mc:Choice>
          <mc:Fallback xmlns="">
            <p:pic>
              <p:nvPicPr>
                <p:cNvPr id="73849" name="Ink 73848">
                  <a:extLst>
                    <a:ext uri="{FF2B5EF4-FFF2-40B4-BE49-F238E27FC236}">
                      <a16:creationId xmlns:a16="http://schemas.microsoft.com/office/drawing/2014/main" id="{BE904E0D-5A20-44BA-9281-68CBF75FAEA3}"/>
                    </a:ext>
                  </a:extLst>
                </p:cNvPr>
                <p:cNvPicPr/>
                <p:nvPr/>
              </p:nvPicPr>
              <p:blipFill>
                <a:blip r:embed="rId25"/>
                <a:stretch>
                  <a:fillRect/>
                </a:stretch>
              </p:blipFill>
              <p:spPr>
                <a:xfrm>
                  <a:off x="6987540" y="396180"/>
                  <a:ext cx="49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850" name="Ink 73849">
                  <a:extLst>
                    <a:ext uri="{FF2B5EF4-FFF2-40B4-BE49-F238E27FC236}">
                      <a16:creationId xmlns:a16="http://schemas.microsoft.com/office/drawing/2014/main" id="{18C0CAC0-C7DD-4F4F-9A1D-BA95A468A2FE}"/>
                    </a:ext>
                  </a:extLst>
                </p14:cNvPr>
                <p14:cNvContentPartPr/>
                <p14:nvPr/>
              </p14:nvContentPartPr>
              <p14:xfrm>
                <a:off x="7036140" y="348660"/>
                <a:ext cx="27360" cy="37080"/>
              </p14:xfrm>
            </p:contentPart>
          </mc:Choice>
          <mc:Fallback xmlns="">
            <p:pic>
              <p:nvPicPr>
                <p:cNvPr id="73850" name="Ink 73849">
                  <a:extLst>
                    <a:ext uri="{FF2B5EF4-FFF2-40B4-BE49-F238E27FC236}">
                      <a16:creationId xmlns:a16="http://schemas.microsoft.com/office/drawing/2014/main" id="{18C0CAC0-C7DD-4F4F-9A1D-BA95A468A2FE}"/>
                    </a:ext>
                  </a:extLst>
                </p:cNvPr>
                <p:cNvPicPr/>
                <p:nvPr/>
              </p:nvPicPr>
              <p:blipFill>
                <a:blip r:embed="rId27"/>
                <a:stretch>
                  <a:fillRect/>
                </a:stretch>
              </p:blipFill>
              <p:spPr>
                <a:xfrm>
                  <a:off x="7018500" y="331020"/>
                  <a:ext cx="63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852" name="Ink 73851">
                  <a:extLst>
                    <a:ext uri="{FF2B5EF4-FFF2-40B4-BE49-F238E27FC236}">
                      <a16:creationId xmlns:a16="http://schemas.microsoft.com/office/drawing/2014/main" id="{E9BF68DF-B540-45F6-8C7B-971E3F9FA923}"/>
                    </a:ext>
                  </a:extLst>
                </p14:cNvPr>
                <p14:cNvContentPartPr/>
                <p14:nvPr/>
              </p14:nvContentPartPr>
              <p14:xfrm>
                <a:off x="7400100" y="341100"/>
                <a:ext cx="60120" cy="137880"/>
              </p14:xfrm>
            </p:contentPart>
          </mc:Choice>
          <mc:Fallback xmlns="">
            <p:pic>
              <p:nvPicPr>
                <p:cNvPr id="73852" name="Ink 73851">
                  <a:extLst>
                    <a:ext uri="{FF2B5EF4-FFF2-40B4-BE49-F238E27FC236}">
                      <a16:creationId xmlns:a16="http://schemas.microsoft.com/office/drawing/2014/main" id="{E9BF68DF-B540-45F6-8C7B-971E3F9FA923}"/>
                    </a:ext>
                  </a:extLst>
                </p:cNvPr>
                <p:cNvPicPr/>
                <p:nvPr/>
              </p:nvPicPr>
              <p:blipFill>
                <a:blip r:embed="rId29"/>
                <a:stretch>
                  <a:fillRect/>
                </a:stretch>
              </p:blipFill>
              <p:spPr>
                <a:xfrm>
                  <a:off x="7382100" y="323100"/>
                  <a:ext cx="9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853" name="Ink 73852">
                  <a:extLst>
                    <a:ext uri="{FF2B5EF4-FFF2-40B4-BE49-F238E27FC236}">
                      <a16:creationId xmlns:a16="http://schemas.microsoft.com/office/drawing/2014/main" id="{05F515FD-DC42-4043-A468-AA0EED438839}"/>
                    </a:ext>
                  </a:extLst>
                </p14:cNvPr>
                <p14:cNvContentPartPr/>
                <p14:nvPr/>
              </p14:nvContentPartPr>
              <p14:xfrm>
                <a:off x="7465620" y="345780"/>
                <a:ext cx="21240" cy="106200"/>
              </p14:xfrm>
            </p:contentPart>
          </mc:Choice>
          <mc:Fallback xmlns="">
            <p:pic>
              <p:nvPicPr>
                <p:cNvPr id="73853" name="Ink 73852">
                  <a:extLst>
                    <a:ext uri="{FF2B5EF4-FFF2-40B4-BE49-F238E27FC236}">
                      <a16:creationId xmlns:a16="http://schemas.microsoft.com/office/drawing/2014/main" id="{05F515FD-DC42-4043-A468-AA0EED438839}"/>
                    </a:ext>
                  </a:extLst>
                </p:cNvPr>
                <p:cNvPicPr/>
                <p:nvPr/>
              </p:nvPicPr>
              <p:blipFill>
                <a:blip r:embed="rId31"/>
                <a:stretch>
                  <a:fillRect/>
                </a:stretch>
              </p:blipFill>
              <p:spPr>
                <a:xfrm>
                  <a:off x="7447620" y="328140"/>
                  <a:ext cx="56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3854" name="Ink 73853">
                  <a:extLst>
                    <a:ext uri="{FF2B5EF4-FFF2-40B4-BE49-F238E27FC236}">
                      <a16:creationId xmlns:a16="http://schemas.microsoft.com/office/drawing/2014/main" id="{77845703-D60B-4729-9BC4-6EA9EE0F0C24}"/>
                    </a:ext>
                  </a:extLst>
                </p14:cNvPr>
                <p14:cNvContentPartPr/>
                <p14:nvPr/>
              </p14:nvContentPartPr>
              <p14:xfrm>
                <a:off x="7427100" y="414180"/>
                <a:ext cx="61920" cy="7920"/>
              </p14:xfrm>
            </p:contentPart>
          </mc:Choice>
          <mc:Fallback xmlns="">
            <p:pic>
              <p:nvPicPr>
                <p:cNvPr id="73854" name="Ink 73853">
                  <a:extLst>
                    <a:ext uri="{FF2B5EF4-FFF2-40B4-BE49-F238E27FC236}">
                      <a16:creationId xmlns:a16="http://schemas.microsoft.com/office/drawing/2014/main" id="{77845703-D60B-4729-9BC4-6EA9EE0F0C24}"/>
                    </a:ext>
                  </a:extLst>
                </p:cNvPr>
                <p:cNvPicPr/>
                <p:nvPr/>
              </p:nvPicPr>
              <p:blipFill>
                <a:blip r:embed="rId33"/>
                <a:stretch>
                  <a:fillRect/>
                </a:stretch>
              </p:blipFill>
              <p:spPr>
                <a:xfrm>
                  <a:off x="7409100" y="396180"/>
                  <a:ext cx="97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3855" name="Ink 73854">
                  <a:extLst>
                    <a:ext uri="{FF2B5EF4-FFF2-40B4-BE49-F238E27FC236}">
                      <a16:creationId xmlns:a16="http://schemas.microsoft.com/office/drawing/2014/main" id="{80371D13-1162-4B40-8609-773AB3ECADEA}"/>
                    </a:ext>
                  </a:extLst>
                </p14:cNvPr>
                <p14:cNvContentPartPr/>
                <p14:nvPr/>
              </p14:nvContentPartPr>
              <p14:xfrm>
                <a:off x="6620340" y="777780"/>
                <a:ext cx="360" cy="97560"/>
              </p14:xfrm>
            </p:contentPart>
          </mc:Choice>
          <mc:Fallback xmlns="">
            <p:pic>
              <p:nvPicPr>
                <p:cNvPr id="73855" name="Ink 73854">
                  <a:extLst>
                    <a:ext uri="{FF2B5EF4-FFF2-40B4-BE49-F238E27FC236}">
                      <a16:creationId xmlns:a16="http://schemas.microsoft.com/office/drawing/2014/main" id="{80371D13-1162-4B40-8609-773AB3ECADEA}"/>
                    </a:ext>
                  </a:extLst>
                </p:cNvPr>
                <p:cNvPicPr/>
                <p:nvPr/>
              </p:nvPicPr>
              <p:blipFill>
                <a:blip r:embed="rId35"/>
                <a:stretch>
                  <a:fillRect/>
                </a:stretch>
              </p:blipFill>
              <p:spPr>
                <a:xfrm>
                  <a:off x="6602700" y="760140"/>
                  <a:ext cx="36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856" name="Ink 73855">
                  <a:extLst>
                    <a:ext uri="{FF2B5EF4-FFF2-40B4-BE49-F238E27FC236}">
                      <a16:creationId xmlns:a16="http://schemas.microsoft.com/office/drawing/2014/main" id="{4630DA8F-AC6E-4CDF-9964-66CBAEE2F17F}"/>
                    </a:ext>
                  </a:extLst>
                </p14:cNvPr>
                <p14:cNvContentPartPr/>
                <p14:nvPr/>
              </p14:nvContentPartPr>
              <p14:xfrm>
                <a:off x="6630060" y="820260"/>
                <a:ext cx="61920" cy="12960"/>
              </p14:xfrm>
            </p:contentPart>
          </mc:Choice>
          <mc:Fallback xmlns="">
            <p:pic>
              <p:nvPicPr>
                <p:cNvPr id="73856" name="Ink 73855">
                  <a:extLst>
                    <a:ext uri="{FF2B5EF4-FFF2-40B4-BE49-F238E27FC236}">
                      <a16:creationId xmlns:a16="http://schemas.microsoft.com/office/drawing/2014/main" id="{4630DA8F-AC6E-4CDF-9964-66CBAEE2F17F}"/>
                    </a:ext>
                  </a:extLst>
                </p:cNvPr>
                <p:cNvPicPr/>
                <p:nvPr/>
              </p:nvPicPr>
              <p:blipFill>
                <a:blip r:embed="rId37"/>
                <a:stretch>
                  <a:fillRect/>
                </a:stretch>
              </p:blipFill>
              <p:spPr>
                <a:xfrm>
                  <a:off x="6612420" y="802620"/>
                  <a:ext cx="97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857" name="Ink 73856">
                  <a:extLst>
                    <a:ext uri="{FF2B5EF4-FFF2-40B4-BE49-F238E27FC236}">
                      <a16:creationId xmlns:a16="http://schemas.microsoft.com/office/drawing/2014/main" id="{8F245EB5-9722-4025-9359-EAEF1E1AB0AF}"/>
                    </a:ext>
                  </a:extLst>
                </p14:cNvPr>
                <p14:cNvContentPartPr/>
                <p14:nvPr/>
              </p14:nvContentPartPr>
              <p14:xfrm>
                <a:off x="6703140" y="763380"/>
                <a:ext cx="4320" cy="93600"/>
              </p14:xfrm>
            </p:contentPart>
          </mc:Choice>
          <mc:Fallback xmlns="">
            <p:pic>
              <p:nvPicPr>
                <p:cNvPr id="73857" name="Ink 73856">
                  <a:extLst>
                    <a:ext uri="{FF2B5EF4-FFF2-40B4-BE49-F238E27FC236}">
                      <a16:creationId xmlns:a16="http://schemas.microsoft.com/office/drawing/2014/main" id="{8F245EB5-9722-4025-9359-EAEF1E1AB0AF}"/>
                    </a:ext>
                  </a:extLst>
                </p:cNvPr>
                <p:cNvPicPr/>
                <p:nvPr/>
              </p:nvPicPr>
              <p:blipFill>
                <a:blip r:embed="rId39"/>
                <a:stretch>
                  <a:fillRect/>
                </a:stretch>
              </p:blipFill>
              <p:spPr>
                <a:xfrm>
                  <a:off x="6685500" y="745740"/>
                  <a:ext cx="39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858" name="Ink 73857">
                  <a:extLst>
                    <a:ext uri="{FF2B5EF4-FFF2-40B4-BE49-F238E27FC236}">
                      <a16:creationId xmlns:a16="http://schemas.microsoft.com/office/drawing/2014/main" id="{02783C5F-DE08-4C85-9FBD-9ADE800EE774}"/>
                    </a:ext>
                  </a:extLst>
                </p14:cNvPr>
                <p14:cNvContentPartPr/>
                <p14:nvPr/>
              </p14:nvContentPartPr>
              <p14:xfrm>
                <a:off x="6780180" y="752940"/>
                <a:ext cx="10080" cy="87840"/>
              </p14:xfrm>
            </p:contentPart>
          </mc:Choice>
          <mc:Fallback xmlns="">
            <p:pic>
              <p:nvPicPr>
                <p:cNvPr id="73858" name="Ink 73857">
                  <a:extLst>
                    <a:ext uri="{FF2B5EF4-FFF2-40B4-BE49-F238E27FC236}">
                      <a16:creationId xmlns:a16="http://schemas.microsoft.com/office/drawing/2014/main" id="{02783C5F-DE08-4C85-9FBD-9ADE800EE774}"/>
                    </a:ext>
                  </a:extLst>
                </p:cNvPr>
                <p:cNvPicPr/>
                <p:nvPr/>
              </p:nvPicPr>
              <p:blipFill>
                <a:blip r:embed="rId41"/>
                <a:stretch>
                  <a:fillRect/>
                </a:stretch>
              </p:blipFill>
              <p:spPr>
                <a:xfrm>
                  <a:off x="6762540" y="734940"/>
                  <a:ext cx="45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3859" name="Ink 73858">
                  <a:extLst>
                    <a:ext uri="{FF2B5EF4-FFF2-40B4-BE49-F238E27FC236}">
                      <a16:creationId xmlns:a16="http://schemas.microsoft.com/office/drawing/2014/main" id="{04CE7370-55BF-4EBD-90C8-C982F54151CC}"/>
                    </a:ext>
                  </a:extLst>
                </p14:cNvPr>
                <p14:cNvContentPartPr/>
                <p14:nvPr/>
              </p14:nvContentPartPr>
              <p14:xfrm>
                <a:off x="6834540" y="752940"/>
                <a:ext cx="82800" cy="90720"/>
              </p14:xfrm>
            </p:contentPart>
          </mc:Choice>
          <mc:Fallback xmlns="">
            <p:pic>
              <p:nvPicPr>
                <p:cNvPr id="73859" name="Ink 73858">
                  <a:extLst>
                    <a:ext uri="{FF2B5EF4-FFF2-40B4-BE49-F238E27FC236}">
                      <a16:creationId xmlns:a16="http://schemas.microsoft.com/office/drawing/2014/main" id="{04CE7370-55BF-4EBD-90C8-C982F54151CC}"/>
                    </a:ext>
                  </a:extLst>
                </p:cNvPr>
                <p:cNvPicPr/>
                <p:nvPr/>
              </p:nvPicPr>
              <p:blipFill>
                <a:blip r:embed="rId43"/>
                <a:stretch>
                  <a:fillRect/>
                </a:stretch>
              </p:blipFill>
              <p:spPr>
                <a:xfrm>
                  <a:off x="6816900" y="734940"/>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860" name="Ink 73859">
                  <a:extLst>
                    <a:ext uri="{FF2B5EF4-FFF2-40B4-BE49-F238E27FC236}">
                      <a16:creationId xmlns:a16="http://schemas.microsoft.com/office/drawing/2014/main" id="{A16239B6-D2EF-4646-89E5-0CF2887E7AFC}"/>
                    </a:ext>
                  </a:extLst>
                </p14:cNvPr>
                <p14:cNvContentPartPr/>
                <p14:nvPr/>
              </p14:nvContentPartPr>
              <p14:xfrm>
                <a:off x="6889980" y="818460"/>
                <a:ext cx="30240" cy="56160"/>
              </p14:xfrm>
            </p:contentPart>
          </mc:Choice>
          <mc:Fallback xmlns="">
            <p:pic>
              <p:nvPicPr>
                <p:cNvPr id="73860" name="Ink 73859">
                  <a:extLst>
                    <a:ext uri="{FF2B5EF4-FFF2-40B4-BE49-F238E27FC236}">
                      <a16:creationId xmlns:a16="http://schemas.microsoft.com/office/drawing/2014/main" id="{A16239B6-D2EF-4646-89E5-0CF2887E7AFC}"/>
                    </a:ext>
                  </a:extLst>
                </p:cNvPr>
                <p:cNvPicPr/>
                <p:nvPr/>
              </p:nvPicPr>
              <p:blipFill>
                <a:blip r:embed="rId45"/>
                <a:stretch>
                  <a:fillRect/>
                </a:stretch>
              </p:blipFill>
              <p:spPr>
                <a:xfrm>
                  <a:off x="6871980" y="800820"/>
                  <a:ext cx="65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861" name="Ink 73860">
                  <a:extLst>
                    <a:ext uri="{FF2B5EF4-FFF2-40B4-BE49-F238E27FC236}">
                      <a16:creationId xmlns:a16="http://schemas.microsoft.com/office/drawing/2014/main" id="{D6DE4B05-3FFF-429F-AAFF-4C1FF58F3C86}"/>
                    </a:ext>
                  </a:extLst>
                </p14:cNvPr>
                <p14:cNvContentPartPr/>
                <p14:nvPr/>
              </p14:nvContentPartPr>
              <p14:xfrm>
                <a:off x="7003380" y="745380"/>
                <a:ext cx="11880" cy="70560"/>
              </p14:xfrm>
            </p:contentPart>
          </mc:Choice>
          <mc:Fallback xmlns="">
            <p:pic>
              <p:nvPicPr>
                <p:cNvPr id="73861" name="Ink 73860">
                  <a:extLst>
                    <a:ext uri="{FF2B5EF4-FFF2-40B4-BE49-F238E27FC236}">
                      <a16:creationId xmlns:a16="http://schemas.microsoft.com/office/drawing/2014/main" id="{D6DE4B05-3FFF-429F-AAFF-4C1FF58F3C86}"/>
                    </a:ext>
                  </a:extLst>
                </p:cNvPr>
                <p:cNvPicPr/>
                <p:nvPr/>
              </p:nvPicPr>
              <p:blipFill>
                <a:blip r:embed="rId47"/>
                <a:stretch>
                  <a:fillRect/>
                </a:stretch>
              </p:blipFill>
              <p:spPr>
                <a:xfrm>
                  <a:off x="6985740" y="727380"/>
                  <a:ext cx="47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3862" name="Ink 73861">
                  <a:extLst>
                    <a:ext uri="{FF2B5EF4-FFF2-40B4-BE49-F238E27FC236}">
                      <a16:creationId xmlns:a16="http://schemas.microsoft.com/office/drawing/2014/main" id="{7F379466-1194-4F78-9A8B-7FE9490B1E4A}"/>
                    </a:ext>
                  </a:extLst>
                </p14:cNvPr>
                <p14:cNvContentPartPr/>
                <p14:nvPr/>
              </p14:nvContentPartPr>
              <p14:xfrm>
                <a:off x="7013100" y="787500"/>
                <a:ext cx="34920" cy="1440"/>
              </p14:xfrm>
            </p:contentPart>
          </mc:Choice>
          <mc:Fallback xmlns="">
            <p:pic>
              <p:nvPicPr>
                <p:cNvPr id="73862" name="Ink 73861">
                  <a:extLst>
                    <a:ext uri="{FF2B5EF4-FFF2-40B4-BE49-F238E27FC236}">
                      <a16:creationId xmlns:a16="http://schemas.microsoft.com/office/drawing/2014/main" id="{7F379466-1194-4F78-9A8B-7FE9490B1E4A}"/>
                    </a:ext>
                  </a:extLst>
                </p:cNvPr>
                <p:cNvPicPr/>
                <p:nvPr/>
              </p:nvPicPr>
              <p:blipFill>
                <a:blip r:embed="rId49"/>
                <a:stretch>
                  <a:fillRect/>
                </a:stretch>
              </p:blipFill>
              <p:spPr>
                <a:xfrm>
                  <a:off x="6995460" y="769860"/>
                  <a:ext cx="70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3863" name="Ink 73862">
                  <a:extLst>
                    <a:ext uri="{FF2B5EF4-FFF2-40B4-BE49-F238E27FC236}">
                      <a16:creationId xmlns:a16="http://schemas.microsoft.com/office/drawing/2014/main" id="{EB58F24F-CD1D-459C-9B9F-4BC823A599FA}"/>
                    </a:ext>
                  </a:extLst>
                </p14:cNvPr>
                <p14:cNvContentPartPr/>
                <p14:nvPr/>
              </p14:nvContentPartPr>
              <p14:xfrm>
                <a:off x="7064940" y="729900"/>
                <a:ext cx="21600" cy="104400"/>
              </p14:xfrm>
            </p:contentPart>
          </mc:Choice>
          <mc:Fallback xmlns="">
            <p:pic>
              <p:nvPicPr>
                <p:cNvPr id="73863" name="Ink 73862">
                  <a:extLst>
                    <a:ext uri="{FF2B5EF4-FFF2-40B4-BE49-F238E27FC236}">
                      <a16:creationId xmlns:a16="http://schemas.microsoft.com/office/drawing/2014/main" id="{EB58F24F-CD1D-459C-9B9F-4BC823A599FA}"/>
                    </a:ext>
                  </a:extLst>
                </p:cNvPr>
                <p:cNvPicPr/>
                <p:nvPr/>
              </p:nvPicPr>
              <p:blipFill>
                <a:blip r:embed="rId51"/>
                <a:stretch>
                  <a:fillRect/>
                </a:stretch>
              </p:blipFill>
              <p:spPr>
                <a:xfrm>
                  <a:off x="7047300" y="711900"/>
                  <a:ext cx="5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864" name="Ink 73863">
                  <a:extLst>
                    <a:ext uri="{FF2B5EF4-FFF2-40B4-BE49-F238E27FC236}">
                      <a16:creationId xmlns:a16="http://schemas.microsoft.com/office/drawing/2014/main" id="{40C10DAE-693B-40D9-B69C-BB60FA6FFEBB}"/>
                    </a:ext>
                  </a:extLst>
                </p14:cNvPr>
                <p14:cNvContentPartPr/>
                <p14:nvPr/>
              </p14:nvContentPartPr>
              <p14:xfrm>
                <a:off x="7282740" y="676980"/>
                <a:ext cx="90720" cy="118440"/>
              </p14:xfrm>
            </p:contentPart>
          </mc:Choice>
          <mc:Fallback xmlns="">
            <p:pic>
              <p:nvPicPr>
                <p:cNvPr id="73864" name="Ink 73863">
                  <a:extLst>
                    <a:ext uri="{FF2B5EF4-FFF2-40B4-BE49-F238E27FC236}">
                      <a16:creationId xmlns:a16="http://schemas.microsoft.com/office/drawing/2014/main" id="{40C10DAE-693B-40D9-B69C-BB60FA6FFEBB}"/>
                    </a:ext>
                  </a:extLst>
                </p:cNvPr>
                <p:cNvPicPr/>
                <p:nvPr/>
              </p:nvPicPr>
              <p:blipFill>
                <a:blip r:embed="rId53"/>
                <a:stretch>
                  <a:fillRect/>
                </a:stretch>
              </p:blipFill>
              <p:spPr>
                <a:xfrm>
                  <a:off x="7264740" y="658980"/>
                  <a:ext cx="126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3865" name="Ink 73864">
                  <a:extLst>
                    <a:ext uri="{FF2B5EF4-FFF2-40B4-BE49-F238E27FC236}">
                      <a16:creationId xmlns:a16="http://schemas.microsoft.com/office/drawing/2014/main" id="{0D078233-30BA-4729-883F-D2FE6AD14842}"/>
                    </a:ext>
                  </a:extLst>
                </p14:cNvPr>
                <p14:cNvContentPartPr/>
                <p14:nvPr/>
              </p14:nvContentPartPr>
              <p14:xfrm>
                <a:off x="7403340" y="676980"/>
                <a:ext cx="68400" cy="92160"/>
              </p14:xfrm>
            </p:contentPart>
          </mc:Choice>
          <mc:Fallback xmlns="">
            <p:pic>
              <p:nvPicPr>
                <p:cNvPr id="73865" name="Ink 73864">
                  <a:extLst>
                    <a:ext uri="{FF2B5EF4-FFF2-40B4-BE49-F238E27FC236}">
                      <a16:creationId xmlns:a16="http://schemas.microsoft.com/office/drawing/2014/main" id="{0D078233-30BA-4729-883F-D2FE6AD14842}"/>
                    </a:ext>
                  </a:extLst>
                </p:cNvPr>
                <p:cNvPicPr/>
                <p:nvPr/>
              </p:nvPicPr>
              <p:blipFill>
                <a:blip r:embed="rId55"/>
                <a:stretch>
                  <a:fillRect/>
                </a:stretch>
              </p:blipFill>
              <p:spPr>
                <a:xfrm>
                  <a:off x="7385340" y="658980"/>
                  <a:ext cx="104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3866" name="Ink 73865">
                  <a:extLst>
                    <a:ext uri="{FF2B5EF4-FFF2-40B4-BE49-F238E27FC236}">
                      <a16:creationId xmlns:a16="http://schemas.microsoft.com/office/drawing/2014/main" id="{7BED0514-DA53-4371-A56B-AA2DED209291}"/>
                    </a:ext>
                  </a:extLst>
                </p14:cNvPr>
                <p14:cNvContentPartPr/>
                <p14:nvPr/>
              </p14:nvContentPartPr>
              <p14:xfrm>
                <a:off x="7546260" y="663300"/>
                <a:ext cx="88920" cy="106560"/>
              </p14:xfrm>
            </p:contentPart>
          </mc:Choice>
          <mc:Fallback xmlns="">
            <p:pic>
              <p:nvPicPr>
                <p:cNvPr id="73866" name="Ink 73865">
                  <a:extLst>
                    <a:ext uri="{FF2B5EF4-FFF2-40B4-BE49-F238E27FC236}">
                      <a16:creationId xmlns:a16="http://schemas.microsoft.com/office/drawing/2014/main" id="{7BED0514-DA53-4371-A56B-AA2DED209291}"/>
                    </a:ext>
                  </a:extLst>
                </p:cNvPr>
                <p:cNvPicPr/>
                <p:nvPr/>
              </p:nvPicPr>
              <p:blipFill>
                <a:blip r:embed="rId57"/>
                <a:stretch>
                  <a:fillRect/>
                </a:stretch>
              </p:blipFill>
              <p:spPr>
                <a:xfrm>
                  <a:off x="7528620" y="645660"/>
                  <a:ext cx="124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3867" name="Ink 73866">
                  <a:extLst>
                    <a:ext uri="{FF2B5EF4-FFF2-40B4-BE49-F238E27FC236}">
                      <a16:creationId xmlns:a16="http://schemas.microsoft.com/office/drawing/2014/main" id="{EDF07F94-142F-43E7-94D4-D550E3F5216F}"/>
                    </a:ext>
                  </a:extLst>
                </p14:cNvPr>
                <p14:cNvContentPartPr/>
                <p14:nvPr/>
              </p14:nvContentPartPr>
              <p14:xfrm>
                <a:off x="7733100" y="661500"/>
                <a:ext cx="19440" cy="69480"/>
              </p14:xfrm>
            </p:contentPart>
          </mc:Choice>
          <mc:Fallback xmlns="">
            <p:pic>
              <p:nvPicPr>
                <p:cNvPr id="73867" name="Ink 73866">
                  <a:extLst>
                    <a:ext uri="{FF2B5EF4-FFF2-40B4-BE49-F238E27FC236}">
                      <a16:creationId xmlns:a16="http://schemas.microsoft.com/office/drawing/2014/main" id="{EDF07F94-142F-43E7-94D4-D550E3F5216F}"/>
                    </a:ext>
                  </a:extLst>
                </p:cNvPr>
                <p:cNvPicPr/>
                <p:nvPr/>
              </p:nvPicPr>
              <p:blipFill>
                <a:blip r:embed="rId59"/>
                <a:stretch>
                  <a:fillRect/>
                </a:stretch>
              </p:blipFill>
              <p:spPr>
                <a:xfrm>
                  <a:off x="7715100" y="643860"/>
                  <a:ext cx="55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868" name="Ink 73867">
                  <a:extLst>
                    <a:ext uri="{FF2B5EF4-FFF2-40B4-BE49-F238E27FC236}">
                      <a16:creationId xmlns:a16="http://schemas.microsoft.com/office/drawing/2014/main" id="{F0557953-C725-4C08-A324-99D395CF0825}"/>
                    </a:ext>
                  </a:extLst>
                </p14:cNvPr>
                <p14:cNvContentPartPr/>
                <p14:nvPr/>
              </p14:nvContentPartPr>
              <p14:xfrm>
                <a:off x="7719420" y="612540"/>
                <a:ext cx="84960" cy="49320"/>
              </p14:xfrm>
            </p:contentPart>
          </mc:Choice>
          <mc:Fallback xmlns="">
            <p:pic>
              <p:nvPicPr>
                <p:cNvPr id="73868" name="Ink 73867">
                  <a:extLst>
                    <a:ext uri="{FF2B5EF4-FFF2-40B4-BE49-F238E27FC236}">
                      <a16:creationId xmlns:a16="http://schemas.microsoft.com/office/drawing/2014/main" id="{F0557953-C725-4C08-A324-99D395CF0825}"/>
                    </a:ext>
                  </a:extLst>
                </p:cNvPr>
                <p:cNvPicPr/>
                <p:nvPr/>
              </p:nvPicPr>
              <p:blipFill>
                <a:blip r:embed="rId61"/>
                <a:stretch>
                  <a:fillRect/>
                </a:stretch>
              </p:blipFill>
              <p:spPr>
                <a:xfrm>
                  <a:off x="7701780" y="594540"/>
                  <a:ext cx="120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3869" name="Ink 73868">
                  <a:extLst>
                    <a:ext uri="{FF2B5EF4-FFF2-40B4-BE49-F238E27FC236}">
                      <a16:creationId xmlns:a16="http://schemas.microsoft.com/office/drawing/2014/main" id="{9215768B-E243-41F5-AFD3-65FB863B720D}"/>
                    </a:ext>
                  </a:extLst>
                </p14:cNvPr>
                <p14:cNvContentPartPr/>
                <p14:nvPr/>
              </p14:nvContentPartPr>
              <p14:xfrm>
                <a:off x="7813740" y="639540"/>
                <a:ext cx="63720" cy="105840"/>
              </p14:xfrm>
            </p:contentPart>
          </mc:Choice>
          <mc:Fallback xmlns="">
            <p:pic>
              <p:nvPicPr>
                <p:cNvPr id="73869" name="Ink 73868">
                  <a:extLst>
                    <a:ext uri="{FF2B5EF4-FFF2-40B4-BE49-F238E27FC236}">
                      <a16:creationId xmlns:a16="http://schemas.microsoft.com/office/drawing/2014/main" id="{9215768B-E243-41F5-AFD3-65FB863B720D}"/>
                    </a:ext>
                  </a:extLst>
                </p:cNvPr>
                <p:cNvPicPr/>
                <p:nvPr/>
              </p:nvPicPr>
              <p:blipFill>
                <a:blip r:embed="rId63"/>
                <a:stretch>
                  <a:fillRect/>
                </a:stretch>
              </p:blipFill>
              <p:spPr>
                <a:xfrm>
                  <a:off x="7796100" y="621900"/>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3870" name="Ink 73869">
                  <a:extLst>
                    <a:ext uri="{FF2B5EF4-FFF2-40B4-BE49-F238E27FC236}">
                      <a16:creationId xmlns:a16="http://schemas.microsoft.com/office/drawing/2014/main" id="{130BB768-1446-446E-84BF-2FA73180747E}"/>
                    </a:ext>
                  </a:extLst>
                </p14:cNvPr>
                <p14:cNvContentPartPr/>
                <p14:nvPr/>
              </p14:nvContentPartPr>
              <p14:xfrm>
                <a:off x="7825620" y="696060"/>
                <a:ext cx="52200" cy="4320"/>
              </p14:xfrm>
            </p:contentPart>
          </mc:Choice>
          <mc:Fallback xmlns="">
            <p:pic>
              <p:nvPicPr>
                <p:cNvPr id="73870" name="Ink 73869">
                  <a:extLst>
                    <a:ext uri="{FF2B5EF4-FFF2-40B4-BE49-F238E27FC236}">
                      <a16:creationId xmlns:a16="http://schemas.microsoft.com/office/drawing/2014/main" id="{130BB768-1446-446E-84BF-2FA73180747E}"/>
                    </a:ext>
                  </a:extLst>
                </p:cNvPr>
                <p:cNvPicPr/>
                <p:nvPr/>
              </p:nvPicPr>
              <p:blipFill>
                <a:blip r:embed="rId65"/>
                <a:stretch>
                  <a:fillRect/>
                </a:stretch>
              </p:blipFill>
              <p:spPr>
                <a:xfrm>
                  <a:off x="7807620" y="678420"/>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3871" name="Ink 73870">
                  <a:extLst>
                    <a:ext uri="{FF2B5EF4-FFF2-40B4-BE49-F238E27FC236}">
                      <a16:creationId xmlns:a16="http://schemas.microsoft.com/office/drawing/2014/main" id="{050B28D7-19F3-4A9C-AA17-3738E4EE3B19}"/>
                    </a:ext>
                  </a:extLst>
                </p14:cNvPr>
                <p14:cNvContentPartPr/>
                <p14:nvPr/>
              </p14:nvContentPartPr>
              <p14:xfrm>
                <a:off x="7971780" y="637380"/>
                <a:ext cx="42840" cy="96480"/>
              </p14:xfrm>
            </p:contentPart>
          </mc:Choice>
          <mc:Fallback xmlns="">
            <p:pic>
              <p:nvPicPr>
                <p:cNvPr id="73871" name="Ink 73870">
                  <a:extLst>
                    <a:ext uri="{FF2B5EF4-FFF2-40B4-BE49-F238E27FC236}">
                      <a16:creationId xmlns:a16="http://schemas.microsoft.com/office/drawing/2014/main" id="{050B28D7-19F3-4A9C-AA17-3738E4EE3B19}"/>
                    </a:ext>
                  </a:extLst>
                </p:cNvPr>
                <p:cNvPicPr/>
                <p:nvPr/>
              </p:nvPicPr>
              <p:blipFill>
                <a:blip r:embed="rId67"/>
                <a:stretch>
                  <a:fillRect/>
                </a:stretch>
              </p:blipFill>
              <p:spPr>
                <a:xfrm>
                  <a:off x="7953780" y="619740"/>
                  <a:ext cx="78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872" name="Ink 73871">
                  <a:extLst>
                    <a:ext uri="{FF2B5EF4-FFF2-40B4-BE49-F238E27FC236}">
                      <a16:creationId xmlns:a16="http://schemas.microsoft.com/office/drawing/2014/main" id="{BA41DDCB-2175-4252-94B6-591355912835}"/>
                    </a:ext>
                  </a:extLst>
                </p14:cNvPr>
                <p14:cNvContentPartPr/>
                <p14:nvPr/>
              </p14:nvContentPartPr>
              <p14:xfrm>
                <a:off x="8000580" y="692460"/>
                <a:ext cx="36360" cy="60840"/>
              </p14:xfrm>
            </p:contentPart>
          </mc:Choice>
          <mc:Fallback xmlns="">
            <p:pic>
              <p:nvPicPr>
                <p:cNvPr id="73872" name="Ink 73871">
                  <a:extLst>
                    <a:ext uri="{FF2B5EF4-FFF2-40B4-BE49-F238E27FC236}">
                      <a16:creationId xmlns:a16="http://schemas.microsoft.com/office/drawing/2014/main" id="{BA41DDCB-2175-4252-94B6-591355912835}"/>
                    </a:ext>
                  </a:extLst>
                </p:cNvPr>
                <p:cNvPicPr/>
                <p:nvPr/>
              </p:nvPicPr>
              <p:blipFill>
                <a:blip r:embed="rId69"/>
                <a:stretch>
                  <a:fillRect/>
                </a:stretch>
              </p:blipFill>
              <p:spPr>
                <a:xfrm>
                  <a:off x="7982940" y="674460"/>
                  <a:ext cx="72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3873" name="Ink 73872">
                  <a:extLst>
                    <a:ext uri="{FF2B5EF4-FFF2-40B4-BE49-F238E27FC236}">
                      <a16:creationId xmlns:a16="http://schemas.microsoft.com/office/drawing/2014/main" id="{911ED7E1-4E64-48A5-AC9C-A0A3B5C12FAE}"/>
                    </a:ext>
                  </a:extLst>
                </p14:cNvPr>
                <p14:cNvContentPartPr/>
                <p14:nvPr/>
              </p14:nvContentPartPr>
              <p14:xfrm>
                <a:off x="8102820" y="625860"/>
                <a:ext cx="2160" cy="91800"/>
              </p14:xfrm>
            </p:contentPart>
          </mc:Choice>
          <mc:Fallback xmlns="">
            <p:pic>
              <p:nvPicPr>
                <p:cNvPr id="73873" name="Ink 73872">
                  <a:extLst>
                    <a:ext uri="{FF2B5EF4-FFF2-40B4-BE49-F238E27FC236}">
                      <a16:creationId xmlns:a16="http://schemas.microsoft.com/office/drawing/2014/main" id="{911ED7E1-4E64-48A5-AC9C-A0A3B5C12FAE}"/>
                    </a:ext>
                  </a:extLst>
                </p:cNvPr>
                <p:cNvPicPr/>
                <p:nvPr/>
              </p:nvPicPr>
              <p:blipFill>
                <a:blip r:embed="rId71"/>
                <a:stretch>
                  <a:fillRect/>
                </a:stretch>
              </p:blipFill>
              <p:spPr>
                <a:xfrm>
                  <a:off x="8084820" y="608220"/>
                  <a:ext cx="37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3874" name="Ink 73873">
                  <a:extLst>
                    <a:ext uri="{FF2B5EF4-FFF2-40B4-BE49-F238E27FC236}">
                      <a16:creationId xmlns:a16="http://schemas.microsoft.com/office/drawing/2014/main" id="{BE42258F-AC29-4B0B-A9A5-C97DFEC6F914}"/>
                    </a:ext>
                  </a:extLst>
                </p14:cNvPr>
                <p14:cNvContentPartPr/>
                <p14:nvPr/>
              </p14:nvContentPartPr>
              <p14:xfrm>
                <a:off x="8112180" y="581580"/>
                <a:ext cx="54360" cy="7200"/>
              </p14:xfrm>
            </p:contentPart>
          </mc:Choice>
          <mc:Fallback xmlns="">
            <p:pic>
              <p:nvPicPr>
                <p:cNvPr id="73874" name="Ink 73873">
                  <a:extLst>
                    <a:ext uri="{FF2B5EF4-FFF2-40B4-BE49-F238E27FC236}">
                      <a16:creationId xmlns:a16="http://schemas.microsoft.com/office/drawing/2014/main" id="{BE42258F-AC29-4B0B-A9A5-C97DFEC6F914}"/>
                    </a:ext>
                  </a:extLst>
                </p:cNvPr>
                <p:cNvPicPr/>
                <p:nvPr/>
              </p:nvPicPr>
              <p:blipFill>
                <a:blip r:embed="rId73"/>
                <a:stretch>
                  <a:fillRect/>
                </a:stretch>
              </p:blipFill>
              <p:spPr>
                <a:xfrm>
                  <a:off x="8094540" y="563940"/>
                  <a:ext cx="9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875" name="Ink 73874">
                  <a:extLst>
                    <a:ext uri="{FF2B5EF4-FFF2-40B4-BE49-F238E27FC236}">
                      <a16:creationId xmlns:a16="http://schemas.microsoft.com/office/drawing/2014/main" id="{8B8C0568-F479-4C92-A02D-7D66D281A775}"/>
                    </a:ext>
                  </a:extLst>
                </p14:cNvPr>
                <p14:cNvContentPartPr/>
                <p14:nvPr/>
              </p14:nvContentPartPr>
              <p14:xfrm>
                <a:off x="8112180" y="588420"/>
                <a:ext cx="69480" cy="47520"/>
              </p14:xfrm>
            </p:contentPart>
          </mc:Choice>
          <mc:Fallback xmlns="">
            <p:pic>
              <p:nvPicPr>
                <p:cNvPr id="73875" name="Ink 73874">
                  <a:extLst>
                    <a:ext uri="{FF2B5EF4-FFF2-40B4-BE49-F238E27FC236}">
                      <a16:creationId xmlns:a16="http://schemas.microsoft.com/office/drawing/2014/main" id="{8B8C0568-F479-4C92-A02D-7D66D281A775}"/>
                    </a:ext>
                  </a:extLst>
                </p:cNvPr>
                <p:cNvPicPr/>
                <p:nvPr/>
              </p:nvPicPr>
              <p:blipFill>
                <a:blip r:embed="rId75"/>
                <a:stretch>
                  <a:fillRect/>
                </a:stretch>
              </p:blipFill>
              <p:spPr>
                <a:xfrm>
                  <a:off x="8094540" y="570420"/>
                  <a:ext cx="105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876" name="Ink 73875">
                  <a:extLst>
                    <a:ext uri="{FF2B5EF4-FFF2-40B4-BE49-F238E27FC236}">
                      <a16:creationId xmlns:a16="http://schemas.microsoft.com/office/drawing/2014/main" id="{5B2C9ABB-D8C4-4D0F-A5A8-20C4D6F3A21E}"/>
                    </a:ext>
                  </a:extLst>
                </p14:cNvPr>
                <p14:cNvContentPartPr/>
                <p14:nvPr/>
              </p14:nvContentPartPr>
              <p14:xfrm>
                <a:off x="8125860" y="679860"/>
                <a:ext cx="54360" cy="10080"/>
              </p14:xfrm>
            </p:contentPart>
          </mc:Choice>
          <mc:Fallback xmlns="">
            <p:pic>
              <p:nvPicPr>
                <p:cNvPr id="73876" name="Ink 73875">
                  <a:extLst>
                    <a:ext uri="{FF2B5EF4-FFF2-40B4-BE49-F238E27FC236}">
                      <a16:creationId xmlns:a16="http://schemas.microsoft.com/office/drawing/2014/main" id="{5B2C9ABB-D8C4-4D0F-A5A8-20C4D6F3A21E}"/>
                    </a:ext>
                  </a:extLst>
                </p:cNvPr>
                <p:cNvPicPr/>
                <p:nvPr/>
              </p:nvPicPr>
              <p:blipFill>
                <a:blip r:embed="rId77"/>
                <a:stretch>
                  <a:fillRect/>
                </a:stretch>
              </p:blipFill>
              <p:spPr>
                <a:xfrm>
                  <a:off x="8107860" y="661860"/>
                  <a:ext cx="90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877" name="Ink 73876">
                  <a:extLst>
                    <a:ext uri="{FF2B5EF4-FFF2-40B4-BE49-F238E27FC236}">
                      <a16:creationId xmlns:a16="http://schemas.microsoft.com/office/drawing/2014/main" id="{ACE3E715-E5E8-4DBF-B68D-EA3DF85C4FCF}"/>
                    </a:ext>
                  </a:extLst>
                </p14:cNvPr>
                <p14:cNvContentPartPr/>
                <p14:nvPr/>
              </p14:nvContentPartPr>
              <p14:xfrm>
                <a:off x="7690620" y="610380"/>
                <a:ext cx="144720" cy="16920"/>
              </p14:xfrm>
            </p:contentPart>
          </mc:Choice>
          <mc:Fallback xmlns="">
            <p:pic>
              <p:nvPicPr>
                <p:cNvPr id="73877" name="Ink 73876">
                  <a:extLst>
                    <a:ext uri="{FF2B5EF4-FFF2-40B4-BE49-F238E27FC236}">
                      <a16:creationId xmlns:a16="http://schemas.microsoft.com/office/drawing/2014/main" id="{ACE3E715-E5E8-4DBF-B68D-EA3DF85C4FCF}"/>
                    </a:ext>
                  </a:extLst>
                </p:cNvPr>
                <p:cNvPicPr/>
                <p:nvPr/>
              </p:nvPicPr>
              <p:blipFill>
                <a:blip r:embed="rId79"/>
                <a:stretch>
                  <a:fillRect/>
                </a:stretch>
              </p:blipFill>
              <p:spPr>
                <a:xfrm>
                  <a:off x="7672980" y="592740"/>
                  <a:ext cx="180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881" name="Ink 73880">
                  <a:extLst>
                    <a:ext uri="{FF2B5EF4-FFF2-40B4-BE49-F238E27FC236}">
                      <a16:creationId xmlns:a16="http://schemas.microsoft.com/office/drawing/2014/main" id="{B513BEFA-9007-4237-AC62-9CE547382702}"/>
                    </a:ext>
                  </a:extLst>
                </p14:cNvPr>
                <p14:cNvContentPartPr/>
                <p14:nvPr/>
              </p14:nvContentPartPr>
              <p14:xfrm>
                <a:off x="8426100" y="553860"/>
                <a:ext cx="4320" cy="118800"/>
              </p14:xfrm>
            </p:contentPart>
          </mc:Choice>
          <mc:Fallback xmlns="">
            <p:pic>
              <p:nvPicPr>
                <p:cNvPr id="73881" name="Ink 73880">
                  <a:extLst>
                    <a:ext uri="{FF2B5EF4-FFF2-40B4-BE49-F238E27FC236}">
                      <a16:creationId xmlns:a16="http://schemas.microsoft.com/office/drawing/2014/main" id="{B513BEFA-9007-4237-AC62-9CE547382702}"/>
                    </a:ext>
                  </a:extLst>
                </p:cNvPr>
                <p:cNvPicPr/>
                <p:nvPr/>
              </p:nvPicPr>
              <p:blipFill>
                <a:blip r:embed="rId81"/>
                <a:stretch>
                  <a:fillRect/>
                </a:stretch>
              </p:blipFill>
              <p:spPr>
                <a:xfrm>
                  <a:off x="8408100" y="535860"/>
                  <a:ext cx="39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3882" name="Ink 73881">
                  <a:extLst>
                    <a:ext uri="{FF2B5EF4-FFF2-40B4-BE49-F238E27FC236}">
                      <a16:creationId xmlns:a16="http://schemas.microsoft.com/office/drawing/2014/main" id="{95F970B6-169F-4252-BAE6-E69EC9EEC707}"/>
                    </a:ext>
                  </a:extLst>
                </p14:cNvPr>
                <p14:cNvContentPartPr/>
                <p14:nvPr/>
              </p14:nvContentPartPr>
              <p14:xfrm>
                <a:off x="8437620" y="587340"/>
                <a:ext cx="77400" cy="19440"/>
              </p14:xfrm>
            </p:contentPart>
          </mc:Choice>
          <mc:Fallback xmlns="">
            <p:pic>
              <p:nvPicPr>
                <p:cNvPr id="73882" name="Ink 73881">
                  <a:extLst>
                    <a:ext uri="{FF2B5EF4-FFF2-40B4-BE49-F238E27FC236}">
                      <a16:creationId xmlns:a16="http://schemas.microsoft.com/office/drawing/2014/main" id="{95F970B6-169F-4252-BAE6-E69EC9EEC707}"/>
                    </a:ext>
                  </a:extLst>
                </p:cNvPr>
                <p:cNvPicPr/>
                <p:nvPr/>
              </p:nvPicPr>
              <p:blipFill>
                <a:blip r:embed="rId83"/>
                <a:stretch>
                  <a:fillRect/>
                </a:stretch>
              </p:blipFill>
              <p:spPr>
                <a:xfrm>
                  <a:off x="8419620" y="569700"/>
                  <a:ext cx="11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883" name="Ink 73882">
                  <a:extLst>
                    <a:ext uri="{FF2B5EF4-FFF2-40B4-BE49-F238E27FC236}">
                      <a16:creationId xmlns:a16="http://schemas.microsoft.com/office/drawing/2014/main" id="{536D8A9E-39E6-4590-9CDF-584DDA1C44E8}"/>
                    </a:ext>
                  </a:extLst>
                </p14:cNvPr>
                <p14:cNvContentPartPr/>
                <p14:nvPr/>
              </p14:nvContentPartPr>
              <p14:xfrm>
                <a:off x="8539500" y="491940"/>
                <a:ext cx="2160" cy="162000"/>
              </p14:xfrm>
            </p:contentPart>
          </mc:Choice>
          <mc:Fallback xmlns="">
            <p:pic>
              <p:nvPicPr>
                <p:cNvPr id="73883" name="Ink 73882">
                  <a:extLst>
                    <a:ext uri="{FF2B5EF4-FFF2-40B4-BE49-F238E27FC236}">
                      <a16:creationId xmlns:a16="http://schemas.microsoft.com/office/drawing/2014/main" id="{536D8A9E-39E6-4590-9CDF-584DDA1C44E8}"/>
                    </a:ext>
                  </a:extLst>
                </p:cNvPr>
                <p:cNvPicPr/>
                <p:nvPr/>
              </p:nvPicPr>
              <p:blipFill>
                <a:blip r:embed="rId85"/>
                <a:stretch>
                  <a:fillRect/>
                </a:stretch>
              </p:blipFill>
              <p:spPr>
                <a:xfrm>
                  <a:off x="8521860" y="474300"/>
                  <a:ext cx="37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3884" name="Ink 73883">
                  <a:extLst>
                    <a:ext uri="{FF2B5EF4-FFF2-40B4-BE49-F238E27FC236}">
                      <a16:creationId xmlns:a16="http://schemas.microsoft.com/office/drawing/2014/main" id="{6B3D5596-F846-4B7D-BD08-C58309C6E95F}"/>
                    </a:ext>
                  </a:extLst>
                </p14:cNvPr>
                <p14:cNvContentPartPr/>
                <p14:nvPr/>
              </p14:nvContentPartPr>
              <p14:xfrm>
                <a:off x="8603220" y="513180"/>
                <a:ext cx="360" cy="102240"/>
              </p14:xfrm>
            </p:contentPart>
          </mc:Choice>
          <mc:Fallback xmlns="">
            <p:pic>
              <p:nvPicPr>
                <p:cNvPr id="73884" name="Ink 73883">
                  <a:extLst>
                    <a:ext uri="{FF2B5EF4-FFF2-40B4-BE49-F238E27FC236}">
                      <a16:creationId xmlns:a16="http://schemas.microsoft.com/office/drawing/2014/main" id="{6B3D5596-F846-4B7D-BD08-C58309C6E95F}"/>
                    </a:ext>
                  </a:extLst>
                </p:cNvPr>
                <p:cNvPicPr/>
                <p:nvPr/>
              </p:nvPicPr>
              <p:blipFill>
                <a:blip r:embed="rId87"/>
                <a:stretch>
                  <a:fillRect/>
                </a:stretch>
              </p:blipFill>
              <p:spPr>
                <a:xfrm>
                  <a:off x="8585220" y="495540"/>
                  <a:ext cx="3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885" name="Ink 73884">
                  <a:extLst>
                    <a:ext uri="{FF2B5EF4-FFF2-40B4-BE49-F238E27FC236}">
                      <a16:creationId xmlns:a16="http://schemas.microsoft.com/office/drawing/2014/main" id="{B2B1227D-2334-41E0-AA9B-443C03897CC1}"/>
                    </a:ext>
                  </a:extLst>
                </p14:cNvPr>
                <p14:cNvContentPartPr/>
                <p14:nvPr/>
              </p14:nvContentPartPr>
              <p14:xfrm>
                <a:off x="8618700" y="491220"/>
                <a:ext cx="48600" cy="360"/>
              </p14:xfrm>
            </p:contentPart>
          </mc:Choice>
          <mc:Fallback xmlns="">
            <p:pic>
              <p:nvPicPr>
                <p:cNvPr id="73885" name="Ink 73884">
                  <a:extLst>
                    <a:ext uri="{FF2B5EF4-FFF2-40B4-BE49-F238E27FC236}">
                      <a16:creationId xmlns:a16="http://schemas.microsoft.com/office/drawing/2014/main" id="{B2B1227D-2334-41E0-AA9B-443C03897CC1}"/>
                    </a:ext>
                  </a:extLst>
                </p:cNvPr>
                <p:cNvPicPr/>
                <p:nvPr/>
              </p:nvPicPr>
              <p:blipFill>
                <a:blip r:embed="rId89"/>
                <a:stretch>
                  <a:fillRect/>
                </a:stretch>
              </p:blipFill>
              <p:spPr>
                <a:xfrm>
                  <a:off x="8600700" y="473220"/>
                  <a:ext cx="84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886" name="Ink 73885">
                  <a:extLst>
                    <a:ext uri="{FF2B5EF4-FFF2-40B4-BE49-F238E27FC236}">
                      <a16:creationId xmlns:a16="http://schemas.microsoft.com/office/drawing/2014/main" id="{92430573-8278-43B6-A104-1885E582393E}"/>
                    </a:ext>
                  </a:extLst>
                </p14:cNvPr>
                <p14:cNvContentPartPr/>
                <p14:nvPr/>
              </p14:nvContentPartPr>
              <p14:xfrm>
                <a:off x="8618700" y="491220"/>
                <a:ext cx="44640" cy="66600"/>
              </p14:xfrm>
            </p:contentPart>
          </mc:Choice>
          <mc:Fallback xmlns="">
            <p:pic>
              <p:nvPicPr>
                <p:cNvPr id="73886" name="Ink 73885">
                  <a:extLst>
                    <a:ext uri="{FF2B5EF4-FFF2-40B4-BE49-F238E27FC236}">
                      <a16:creationId xmlns:a16="http://schemas.microsoft.com/office/drawing/2014/main" id="{92430573-8278-43B6-A104-1885E582393E}"/>
                    </a:ext>
                  </a:extLst>
                </p:cNvPr>
                <p:cNvPicPr/>
                <p:nvPr/>
              </p:nvPicPr>
              <p:blipFill>
                <a:blip r:embed="rId91"/>
                <a:stretch>
                  <a:fillRect/>
                </a:stretch>
              </p:blipFill>
              <p:spPr>
                <a:xfrm>
                  <a:off x="8600700" y="473220"/>
                  <a:ext cx="80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887" name="Ink 73886">
                  <a:extLst>
                    <a:ext uri="{FF2B5EF4-FFF2-40B4-BE49-F238E27FC236}">
                      <a16:creationId xmlns:a16="http://schemas.microsoft.com/office/drawing/2014/main" id="{BC7E6B50-2961-435B-A9CD-1BD344CB29DF}"/>
                    </a:ext>
                  </a:extLst>
                </p14:cNvPr>
                <p14:cNvContentPartPr/>
                <p14:nvPr/>
              </p14:nvContentPartPr>
              <p14:xfrm>
                <a:off x="8608980" y="601020"/>
                <a:ext cx="61920" cy="20520"/>
              </p14:xfrm>
            </p:contentPart>
          </mc:Choice>
          <mc:Fallback xmlns="">
            <p:pic>
              <p:nvPicPr>
                <p:cNvPr id="73887" name="Ink 73886">
                  <a:extLst>
                    <a:ext uri="{FF2B5EF4-FFF2-40B4-BE49-F238E27FC236}">
                      <a16:creationId xmlns:a16="http://schemas.microsoft.com/office/drawing/2014/main" id="{BC7E6B50-2961-435B-A9CD-1BD344CB29DF}"/>
                    </a:ext>
                  </a:extLst>
                </p:cNvPr>
                <p:cNvPicPr/>
                <p:nvPr/>
              </p:nvPicPr>
              <p:blipFill>
                <a:blip r:embed="rId93"/>
                <a:stretch>
                  <a:fillRect/>
                </a:stretch>
              </p:blipFill>
              <p:spPr>
                <a:xfrm>
                  <a:off x="8590980" y="583020"/>
                  <a:ext cx="97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888" name="Ink 73887">
                  <a:extLst>
                    <a:ext uri="{FF2B5EF4-FFF2-40B4-BE49-F238E27FC236}">
                      <a16:creationId xmlns:a16="http://schemas.microsoft.com/office/drawing/2014/main" id="{FB7927D9-9414-419F-8D88-98208CF311BE}"/>
                    </a:ext>
                  </a:extLst>
                </p14:cNvPr>
                <p14:cNvContentPartPr/>
                <p14:nvPr/>
              </p14:nvContentPartPr>
              <p14:xfrm>
                <a:off x="8732100" y="536220"/>
                <a:ext cx="6120" cy="76320"/>
              </p14:xfrm>
            </p:contentPart>
          </mc:Choice>
          <mc:Fallback xmlns="">
            <p:pic>
              <p:nvPicPr>
                <p:cNvPr id="73888" name="Ink 73887">
                  <a:extLst>
                    <a:ext uri="{FF2B5EF4-FFF2-40B4-BE49-F238E27FC236}">
                      <a16:creationId xmlns:a16="http://schemas.microsoft.com/office/drawing/2014/main" id="{FB7927D9-9414-419F-8D88-98208CF311BE}"/>
                    </a:ext>
                  </a:extLst>
                </p:cNvPr>
                <p:cNvPicPr/>
                <p:nvPr/>
              </p:nvPicPr>
              <p:blipFill>
                <a:blip r:embed="rId95"/>
                <a:stretch>
                  <a:fillRect/>
                </a:stretch>
              </p:blipFill>
              <p:spPr>
                <a:xfrm>
                  <a:off x="8714460" y="518580"/>
                  <a:ext cx="41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889" name="Ink 73888">
                  <a:extLst>
                    <a:ext uri="{FF2B5EF4-FFF2-40B4-BE49-F238E27FC236}">
                      <a16:creationId xmlns:a16="http://schemas.microsoft.com/office/drawing/2014/main" id="{219C0372-61D4-4019-B4FA-BF33D6C5D852}"/>
                    </a:ext>
                  </a:extLst>
                </p14:cNvPr>
                <p14:cNvContentPartPr/>
                <p14:nvPr/>
              </p14:nvContentPartPr>
              <p14:xfrm>
                <a:off x="8732100" y="500580"/>
                <a:ext cx="94680" cy="103680"/>
              </p14:xfrm>
            </p:contentPart>
          </mc:Choice>
          <mc:Fallback xmlns="">
            <p:pic>
              <p:nvPicPr>
                <p:cNvPr id="73889" name="Ink 73888">
                  <a:extLst>
                    <a:ext uri="{FF2B5EF4-FFF2-40B4-BE49-F238E27FC236}">
                      <a16:creationId xmlns:a16="http://schemas.microsoft.com/office/drawing/2014/main" id="{219C0372-61D4-4019-B4FA-BF33D6C5D852}"/>
                    </a:ext>
                  </a:extLst>
                </p:cNvPr>
                <p:cNvPicPr/>
                <p:nvPr/>
              </p:nvPicPr>
              <p:blipFill>
                <a:blip r:embed="rId97"/>
                <a:stretch>
                  <a:fillRect/>
                </a:stretch>
              </p:blipFill>
              <p:spPr>
                <a:xfrm>
                  <a:off x="8714460" y="482580"/>
                  <a:ext cx="130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890" name="Ink 73889">
                  <a:extLst>
                    <a:ext uri="{FF2B5EF4-FFF2-40B4-BE49-F238E27FC236}">
                      <a16:creationId xmlns:a16="http://schemas.microsoft.com/office/drawing/2014/main" id="{58BE6F13-7A2B-41CD-9014-188299D99652}"/>
                    </a:ext>
                  </a:extLst>
                </p14:cNvPr>
                <p14:cNvContentPartPr/>
                <p14:nvPr/>
              </p14:nvContentPartPr>
              <p14:xfrm>
                <a:off x="8863140" y="512460"/>
                <a:ext cx="6120" cy="104400"/>
              </p14:xfrm>
            </p:contentPart>
          </mc:Choice>
          <mc:Fallback xmlns="">
            <p:pic>
              <p:nvPicPr>
                <p:cNvPr id="73890" name="Ink 73889">
                  <a:extLst>
                    <a:ext uri="{FF2B5EF4-FFF2-40B4-BE49-F238E27FC236}">
                      <a16:creationId xmlns:a16="http://schemas.microsoft.com/office/drawing/2014/main" id="{58BE6F13-7A2B-41CD-9014-188299D99652}"/>
                    </a:ext>
                  </a:extLst>
                </p:cNvPr>
                <p:cNvPicPr/>
                <p:nvPr/>
              </p:nvPicPr>
              <p:blipFill>
                <a:blip r:embed="rId99"/>
                <a:stretch>
                  <a:fillRect/>
                </a:stretch>
              </p:blipFill>
              <p:spPr>
                <a:xfrm>
                  <a:off x="8845140" y="494460"/>
                  <a:ext cx="41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891" name="Ink 73890">
                  <a:extLst>
                    <a:ext uri="{FF2B5EF4-FFF2-40B4-BE49-F238E27FC236}">
                      <a16:creationId xmlns:a16="http://schemas.microsoft.com/office/drawing/2014/main" id="{2D4DD3B9-7F98-49CB-804B-DF971350DB35}"/>
                    </a:ext>
                  </a:extLst>
                </p14:cNvPr>
                <p14:cNvContentPartPr/>
                <p14:nvPr/>
              </p14:nvContentPartPr>
              <p14:xfrm>
                <a:off x="8882220" y="477540"/>
                <a:ext cx="60120" cy="13680"/>
              </p14:xfrm>
            </p:contentPart>
          </mc:Choice>
          <mc:Fallback xmlns="">
            <p:pic>
              <p:nvPicPr>
                <p:cNvPr id="73891" name="Ink 73890">
                  <a:extLst>
                    <a:ext uri="{FF2B5EF4-FFF2-40B4-BE49-F238E27FC236}">
                      <a16:creationId xmlns:a16="http://schemas.microsoft.com/office/drawing/2014/main" id="{2D4DD3B9-7F98-49CB-804B-DF971350DB35}"/>
                    </a:ext>
                  </a:extLst>
                </p:cNvPr>
                <p:cNvPicPr/>
                <p:nvPr/>
              </p:nvPicPr>
              <p:blipFill>
                <a:blip r:embed="rId101"/>
                <a:stretch>
                  <a:fillRect/>
                </a:stretch>
              </p:blipFill>
              <p:spPr>
                <a:xfrm>
                  <a:off x="8864580" y="459900"/>
                  <a:ext cx="95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892" name="Ink 73891">
                  <a:extLst>
                    <a:ext uri="{FF2B5EF4-FFF2-40B4-BE49-F238E27FC236}">
                      <a16:creationId xmlns:a16="http://schemas.microsoft.com/office/drawing/2014/main" id="{43B19CAD-8362-4119-98FF-DFDCDD725A42}"/>
                    </a:ext>
                  </a:extLst>
                </p14:cNvPr>
                <p14:cNvContentPartPr/>
                <p14:nvPr/>
              </p14:nvContentPartPr>
              <p14:xfrm>
                <a:off x="8882220" y="491220"/>
                <a:ext cx="69480" cy="45720"/>
              </p14:xfrm>
            </p:contentPart>
          </mc:Choice>
          <mc:Fallback xmlns="">
            <p:pic>
              <p:nvPicPr>
                <p:cNvPr id="73892" name="Ink 73891">
                  <a:extLst>
                    <a:ext uri="{FF2B5EF4-FFF2-40B4-BE49-F238E27FC236}">
                      <a16:creationId xmlns:a16="http://schemas.microsoft.com/office/drawing/2014/main" id="{43B19CAD-8362-4119-98FF-DFDCDD725A42}"/>
                    </a:ext>
                  </a:extLst>
                </p:cNvPr>
                <p:cNvPicPr/>
                <p:nvPr/>
              </p:nvPicPr>
              <p:blipFill>
                <a:blip r:embed="rId103"/>
                <a:stretch>
                  <a:fillRect/>
                </a:stretch>
              </p:blipFill>
              <p:spPr>
                <a:xfrm>
                  <a:off x="8864580" y="473220"/>
                  <a:ext cx="105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893" name="Ink 73892">
                  <a:extLst>
                    <a:ext uri="{FF2B5EF4-FFF2-40B4-BE49-F238E27FC236}">
                      <a16:creationId xmlns:a16="http://schemas.microsoft.com/office/drawing/2014/main" id="{37E46DFA-F089-481F-AA56-F91C6FAD4147}"/>
                    </a:ext>
                  </a:extLst>
                </p14:cNvPr>
                <p14:cNvContentPartPr/>
                <p14:nvPr/>
              </p14:nvContentPartPr>
              <p14:xfrm>
                <a:off x="8876460" y="627660"/>
                <a:ext cx="52200" cy="1440"/>
              </p14:xfrm>
            </p:contentPart>
          </mc:Choice>
          <mc:Fallback xmlns="">
            <p:pic>
              <p:nvPicPr>
                <p:cNvPr id="73893" name="Ink 73892">
                  <a:extLst>
                    <a:ext uri="{FF2B5EF4-FFF2-40B4-BE49-F238E27FC236}">
                      <a16:creationId xmlns:a16="http://schemas.microsoft.com/office/drawing/2014/main" id="{37E46DFA-F089-481F-AA56-F91C6FAD4147}"/>
                    </a:ext>
                  </a:extLst>
                </p:cNvPr>
                <p:cNvPicPr/>
                <p:nvPr/>
              </p:nvPicPr>
              <p:blipFill>
                <a:blip r:embed="rId105"/>
                <a:stretch>
                  <a:fillRect/>
                </a:stretch>
              </p:blipFill>
              <p:spPr>
                <a:xfrm>
                  <a:off x="8858820" y="610020"/>
                  <a:ext cx="87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894" name="Ink 73893">
                  <a:extLst>
                    <a:ext uri="{FF2B5EF4-FFF2-40B4-BE49-F238E27FC236}">
                      <a16:creationId xmlns:a16="http://schemas.microsoft.com/office/drawing/2014/main" id="{2AC53FCE-7E9D-4BD4-AAFB-33DDDB89E612}"/>
                    </a:ext>
                  </a:extLst>
                </p14:cNvPr>
                <p14:cNvContentPartPr/>
                <p14:nvPr/>
              </p14:nvContentPartPr>
              <p14:xfrm>
                <a:off x="7184100" y="968220"/>
                <a:ext cx="58320" cy="222120"/>
              </p14:xfrm>
            </p:contentPart>
          </mc:Choice>
          <mc:Fallback xmlns="">
            <p:pic>
              <p:nvPicPr>
                <p:cNvPr id="73894" name="Ink 73893">
                  <a:extLst>
                    <a:ext uri="{FF2B5EF4-FFF2-40B4-BE49-F238E27FC236}">
                      <a16:creationId xmlns:a16="http://schemas.microsoft.com/office/drawing/2014/main" id="{2AC53FCE-7E9D-4BD4-AAFB-33DDDB89E612}"/>
                    </a:ext>
                  </a:extLst>
                </p:cNvPr>
                <p:cNvPicPr/>
                <p:nvPr/>
              </p:nvPicPr>
              <p:blipFill>
                <a:blip r:embed="rId107"/>
                <a:stretch>
                  <a:fillRect/>
                </a:stretch>
              </p:blipFill>
              <p:spPr>
                <a:xfrm>
                  <a:off x="7166460" y="950220"/>
                  <a:ext cx="939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896" name="Ink 73895">
                  <a:extLst>
                    <a:ext uri="{FF2B5EF4-FFF2-40B4-BE49-F238E27FC236}">
                      <a16:creationId xmlns:a16="http://schemas.microsoft.com/office/drawing/2014/main" id="{B0F560CE-227A-46A5-8DCF-8360A8B88FEE}"/>
                    </a:ext>
                  </a:extLst>
                </p14:cNvPr>
                <p14:cNvContentPartPr/>
                <p14:nvPr/>
              </p14:nvContentPartPr>
              <p14:xfrm>
                <a:off x="7422060" y="957780"/>
                <a:ext cx="11160" cy="102240"/>
              </p14:xfrm>
            </p:contentPart>
          </mc:Choice>
          <mc:Fallback xmlns="">
            <p:pic>
              <p:nvPicPr>
                <p:cNvPr id="73896" name="Ink 73895">
                  <a:extLst>
                    <a:ext uri="{FF2B5EF4-FFF2-40B4-BE49-F238E27FC236}">
                      <a16:creationId xmlns:a16="http://schemas.microsoft.com/office/drawing/2014/main" id="{B0F560CE-227A-46A5-8DCF-8360A8B88FEE}"/>
                    </a:ext>
                  </a:extLst>
                </p:cNvPr>
                <p:cNvPicPr/>
                <p:nvPr/>
              </p:nvPicPr>
              <p:blipFill>
                <a:blip r:embed="rId109"/>
                <a:stretch>
                  <a:fillRect/>
                </a:stretch>
              </p:blipFill>
              <p:spPr>
                <a:xfrm>
                  <a:off x="7404060" y="940140"/>
                  <a:ext cx="46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897" name="Ink 73896">
                  <a:extLst>
                    <a:ext uri="{FF2B5EF4-FFF2-40B4-BE49-F238E27FC236}">
                      <a16:creationId xmlns:a16="http://schemas.microsoft.com/office/drawing/2014/main" id="{AC05CAA7-D6AC-4BB3-9C5F-9C68E2B6E4BF}"/>
                    </a:ext>
                  </a:extLst>
                </p14:cNvPr>
                <p14:cNvContentPartPr/>
                <p14:nvPr/>
              </p14:nvContentPartPr>
              <p14:xfrm>
                <a:off x="7504860" y="926100"/>
                <a:ext cx="113040" cy="133560"/>
              </p14:xfrm>
            </p:contentPart>
          </mc:Choice>
          <mc:Fallback xmlns="">
            <p:pic>
              <p:nvPicPr>
                <p:cNvPr id="73897" name="Ink 73896">
                  <a:extLst>
                    <a:ext uri="{FF2B5EF4-FFF2-40B4-BE49-F238E27FC236}">
                      <a16:creationId xmlns:a16="http://schemas.microsoft.com/office/drawing/2014/main" id="{AC05CAA7-D6AC-4BB3-9C5F-9C68E2B6E4BF}"/>
                    </a:ext>
                  </a:extLst>
                </p:cNvPr>
                <p:cNvPicPr/>
                <p:nvPr/>
              </p:nvPicPr>
              <p:blipFill>
                <a:blip r:embed="rId111"/>
                <a:stretch>
                  <a:fillRect/>
                </a:stretch>
              </p:blipFill>
              <p:spPr>
                <a:xfrm>
                  <a:off x="7487220" y="908460"/>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898" name="Ink 73897">
                  <a:extLst>
                    <a:ext uri="{FF2B5EF4-FFF2-40B4-BE49-F238E27FC236}">
                      <a16:creationId xmlns:a16="http://schemas.microsoft.com/office/drawing/2014/main" id="{EA237226-855E-4111-B667-58285B074DCB}"/>
                    </a:ext>
                  </a:extLst>
                </p14:cNvPr>
                <p14:cNvContentPartPr/>
                <p14:nvPr/>
              </p14:nvContentPartPr>
              <p14:xfrm>
                <a:off x="7669380" y="1051380"/>
                <a:ext cx="21600" cy="48600"/>
              </p14:xfrm>
            </p:contentPart>
          </mc:Choice>
          <mc:Fallback xmlns="">
            <p:pic>
              <p:nvPicPr>
                <p:cNvPr id="73898" name="Ink 73897">
                  <a:extLst>
                    <a:ext uri="{FF2B5EF4-FFF2-40B4-BE49-F238E27FC236}">
                      <a16:creationId xmlns:a16="http://schemas.microsoft.com/office/drawing/2014/main" id="{EA237226-855E-4111-B667-58285B074DCB}"/>
                    </a:ext>
                  </a:extLst>
                </p:cNvPr>
                <p:cNvPicPr/>
                <p:nvPr/>
              </p:nvPicPr>
              <p:blipFill>
                <a:blip r:embed="rId113"/>
                <a:stretch>
                  <a:fillRect/>
                </a:stretch>
              </p:blipFill>
              <p:spPr>
                <a:xfrm>
                  <a:off x="7651740" y="1033380"/>
                  <a:ext cx="57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899" name="Ink 73898">
                  <a:extLst>
                    <a:ext uri="{FF2B5EF4-FFF2-40B4-BE49-F238E27FC236}">
                      <a16:creationId xmlns:a16="http://schemas.microsoft.com/office/drawing/2014/main" id="{FD4F0332-4492-4691-94ED-89D733B0D811}"/>
                    </a:ext>
                  </a:extLst>
                </p14:cNvPr>
                <p14:cNvContentPartPr/>
                <p14:nvPr/>
              </p14:nvContentPartPr>
              <p14:xfrm>
                <a:off x="7788180" y="926820"/>
                <a:ext cx="72360" cy="120600"/>
              </p14:xfrm>
            </p:contentPart>
          </mc:Choice>
          <mc:Fallback xmlns="">
            <p:pic>
              <p:nvPicPr>
                <p:cNvPr id="73899" name="Ink 73898">
                  <a:extLst>
                    <a:ext uri="{FF2B5EF4-FFF2-40B4-BE49-F238E27FC236}">
                      <a16:creationId xmlns:a16="http://schemas.microsoft.com/office/drawing/2014/main" id="{FD4F0332-4492-4691-94ED-89D733B0D811}"/>
                    </a:ext>
                  </a:extLst>
                </p:cNvPr>
                <p:cNvPicPr/>
                <p:nvPr/>
              </p:nvPicPr>
              <p:blipFill>
                <a:blip r:embed="rId115"/>
                <a:stretch>
                  <a:fillRect/>
                </a:stretch>
              </p:blipFill>
              <p:spPr>
                <a:xfrm>
                  <a:off x="7770180" y="909180"/>
                  <a:ext cx="108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900" name="Ink 73899">
                  <a:extLst>
                    <a:ext uri="{FF2B5EF4-FFF2-40B4-BE49-F238E27FC236}">
                      <a16:creationId xmlns:a16="http://schemas.microsoft.com/office/drawing/2014/main" id="{BF9B9183-5895-4270-A1B1-D2EBD8E624CF}"/>
                    </a:ext>
                  </a:extLst>
                </p14:cNvPr>
                <p14:cNvContentPartPr/>
                <p14:nvPr/>
              </p14:nvContentPartPr>
              <p14:xfrm>
                <a:off x="7916700" y="898380"/>
                <a:ext cx="83520" cy="133200"/>
              </p14:xfrm>
            </p:contentPart>
          </mc:Choice>
          <mc:Fallback xmlns="">
            <p:pic>
              <p:nvPicPr>
                <p:cNvPr id="73900" name="Ink 73899">
                  <a:extLst>
                    <a:ext uri="{FF2B5EF4-FFF2-40B4-BE49-F238E27FC236}">
                      <a16:creationId xmlns:a16="http://schemas.microsoft.com/office/drawing/2014/main" id="{BF9B9183-5895-4270-A1B1-D2EBD8E624CF}"/>
                    </a:ext>
                  </a:extLst>
                </p:cNvPr>
                <p:cNvPicPr/>
                <p:nvPr/>
              </p:nvPicPr>
              <p:blipFill>
                <a:blip r:embed="rId117"/>
                <a:stretch>
                  <a:fillRect/>
                </a:stretch>
              </p:blipFill>
              <p:spPr>
                <a:xfrm>
                  <a:off x="7899060" y="880380"/>
                  <a:ext cx="119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901" name="Ink 73900">
                  <a:extLst>
                    <a:ext uri="{FF2B5EF4-FFF2-40B4-BE49-F238E27FC236}">
                      <a16:creationId xmlns:a16="http://schemas.microsoft.com/office/drawing/2014/main" id="{94832A84-9DA1-401E-B461-72C8EB677A5D}"/>
                    </a:ext>
                  </a:extLst>
                </p14:cNvPr>
                <p14:cNvContentPartPr/>
                <p14:nvPr/>
              </p14:nvContentPartPr>
              <p14:xfrm>
                <a:off x="8092740" y="852660"/>
                <a:ext cx="77040" cy="116640"/>
              </p14:xfrm>
            </p:contentPart>
          </mc:Choice>
          <mc:Fallback xmlns="">
            <p:pic>
              <p:nvPicPr>
                <p:cNvPr id="73901" name="Ink 73900">
                  <a:extLst>
                    <a:ext uri="{FF2B5EF4-FFF2-40B4-BE49-F238E27FC236}">
                      <a16:creationId xmlns:a16="http://schemas.microsoft.com/office/drawing/2014/main" id="{94832A84-9DA1-401E-B461-72C8EB677A5D}"/>
                    </a:ext>
                  </a:extLst>
                </p:cNvPr>
                <p:cNvPicPr/>
                <p:nvPr/>
              </p:nvPicPr>
              <p:blipFill>
                <a:blip r:embed="rId119"/>
                <a:stretch>
                  <a:fillRect/>
                </a:stretch>
              </p:blipFill>
              <p:spPr>
                <a:xfrm>
                  <a:off x="8075100" y="835020"/>
                  <a:ext cx="112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902" name="Ink 73901">
                  <a:extLst>
                    <a:ext uri="{FF2B5EF4-FFF2-40B4-BE49-F238E27FC236}">
                      <a16:creationId xmlns:a16="http://schemas.microsoft.com/office/drawing/2014/main" id="{0278EB2F-AFBF-4EAA-AEF0-E5B354E134F7}"/>
                    </a:ext>
                  </a:extLst>
                </p14:cNvPr>
                <p14:cNvContentPartPr/>
                <p14:nvPr/>
              </p14:nvContentPartPr>
              <p14:xfrm>
                <a:off x="8300820" y="846180"/>
                <a:ext cx="123480" cy="119880"/>
              </p14:xfrm>
            </p:contentPart>
          </mc:Choice>
          <mc:Fallback xmlns="">
            <p:pic>
              <p:nvPicPr>
                <p:cNvPr id="73902" name="Ink 73901">
                  <a:extLst>
                    <a:ext uri="{FF2B5EF4-FFF2-40B4-BE49-F238E27FC236}">
                      <a16:creationId xmlns:a16="http://schemas.microsoft.com/office/drawing/2014/main" id="{0278EB2F-AFBF-4EAA-AEF0-E5B354E134F7}"/>
                    </a:ext>
                  </a:extLst>
                </p:cNvPr>
                <p:cNvPicPr/>
                <p:nvPr/>
              </p:nvPicPr>
              <p:blipFill>
                <a:blip r:embed="rId121"/>
                <a:stretch>
                  <a:fillRect/>
                </a:stretch>
              </p:blipFill>
              <p:spPr>
                <a:xfrm>
                  <a:off x="8283180" y="828540"/>
                  <a:ext cx="159120" cy="155520"/>
                </a:xfrm>
                <a:prstGeom prst="rect">
                  <a:avLst/>
                </a:prstGeom>
              </p:spPr>
            </p:pic>
          </mc:Fallback>
        </mc:AlternateContent>
      </p:grpSp>
      <p:grpSp>
        <p:nvGrpSpPr>
          <p:cNvPr id="73909" name="Group 73908">
            <a:extLst>
              <a:ext uri="{FF2B5EF4-FFF2-40B4-BE49-F238E27FC236}">
                <a16:creationId xmlns:a16="http://schemas.microsoft.com/office/drawing/2014/main" id="{53F6A4B7-1461-4C3D-8BE4-E29CA97C5BC6}"/>
              </a:ext>
            </a:extLst>
          </p:cNvPr>
          <p:cNvGrpSpPr/>
          <p:nvPr/>
        </p:nvGrpSpPr>
        <p:grpSpPr>
          <a:xfrm>
            <a:off x="8473980" y="772020"/>
            <a:ext cx="470160" cy="183600"/>
            <a:chOff x="8473980" y="772020"/>
            <a:chExt cx="470160" cy="183600"/>
          </a:xfrm>
        </p:grpSpPr>
        <mc:AlternateContent xmlns:mc="http://schemas.openxmlformats.org/markup-compatibility/2006" xmlns:p14="http://schemas.microsoft.com/office/powerpoint/2010/main">
          <mc:Choice Requires="p14">
            <p:contentPart p14:bwMode="auto" r:id="rId122">
              <p14:nvContentPartPr>
                <p14:cNvPr id="73904" name="Ink 73903">
                  <a:extLst>
                    <a:ext uri="{FF2B5EF4-FFF2-40B4-BE49-F238E27FC236}">
                      <a16:creationId xmlns:a16="http://schemas.microsoft.com/office/drawing/2014/main" id="{2663DE64-D45A-43E6-B3B5-E64E4D710058}"/>
                    </a:ext>
                  </a:extLst>
                </p14:cNvPr>
                <p14:cNvContentPartPr/>
                <p14:nvPr/>
              </p14:nvContentPartPr>
              <p14:xfrm>
                <a:off x="8473980" y="849060"/>
                <a:ext cx="90000" cy="106560"/>
              </p14:xfrm>
            </p:contentPart>
          </mc:Choice>
          <mc:Fallback xmlns="">
            <p:pic>
              <p:nvPicPr>
                <p:cNvPr id="73904" name="Ink 73903">
                  <a:extLst>
                    <a:ext uri="{FF2B5EF4-FFF2-40B4-BE49-F238E27FC236}">
                      <a16:creationId xmlns:a16="http://schemas.microsoft.com/office/drawing/2014/main" id="{2663DE64-D45A-43E6-B3B5-E64E4D710058}"/>
                    </a:ext>
                  </a:extLst>
                </p:cNvPr>
                <p:cNvPicPr/>
                <p:nvPr/>
              </p:nvPicPr>
              <p:blipFill>
                <a:blip r:embed="rId123"/>
                <a:stretch>
                  <a:fillRect/>
                </a:stretch>
              </p:blipFill>
              <p:spPr>
                <a:xfrm>
                  <a:off x="8456340" y="831060"/>
                  <a:ext cx="125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905" name="Ink 73904">
                  <a:extLst>
                    <a:ext uri="{FF2B5EF4-FFF2-40B4-BE49-F238E27FC236}">
                      <a16:creationId xmlns:a16="http://schemas.microsoft.com/office/drawing/2014/main" id="{F13A13E9-7E9D-4972-B858-8C78E01B89B1}"/>
                    </a:ext>
                  </a:extLst>
                </p14:cNvPr>
                <p14:cNvContentPartPr/>
                <p14:nvPr/>
              </p14:nvContentPartPr>
              <p14:xfrm>
                <a:off x="8616540" y="826020"/>
                <a:ext cx="94680" cy="91440"/>
              </p14:xfrm>
            </p:contentPart>
          </mc:Choice>
          <mc:Fallback xmlns="">
            <p:pic>
              <p:nvPicPr>
                <p:cNvPr id="73905" name="Ink 73904">
                  <a:extLst>
                    <a:ext uri="{FF2B5EF4-FFF2-40B4-BE49-F238E27FC236}">
                      <a16:creationId xmlns:a16="http://schemas.microsoft.com/office/drawing/2014/main" id="{F13A13E9-7E9D-4972-B858-8C78E01B89B1}"/>
                    </a:ext>
                  </a:extLst>
                </p:cNvPr>
                <p:cNvPicPr/>
                <p:nvPr/>
              </p:nvPicPr>
              <p:blipFill>
                <a:blip r:embed="rId125"/>
                <a:stretch>
                  <a:fillRect/>
                </a:stretch>
              </p:blipFill>
              <p:spPr>
                <a:xfrm>
                  <a:off x="8598900" y="808380"/>
                  <a:ext cx="13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906" name="Ink 73905">
                  <a:extLst>
                    <a:ext uri="{FF2B5EF4-FFF2-40B4-BE49-F238E27FC236}">
                      <a16:creationId xmlns:a16="http://schemas.microsoft.com/office/drawing/2014/main" id="{2A9C6D24-8F0E-44E1-8710-8670B9CE7100}"/>
                    </a:ext>
                  </a:extLst>
                </p14:cNvPr>
                <p14:cNvContentPartPr/>
                <p14:nvPr/>
              </p14:nvContentPartPr>
              <p14:xfrm>
                <a:off x="8799420" y="794340"/>
                <a:ext cx="2160" cy="76320"/>
              </p14:xfrm>
            </p:contentPart>
          </mc:Choice>
          <mc:Fallback xmlns="">
            <p:pic>
              <p:nvPicPr>
                <p:cNvPr id="73906" name="Ink 73905">
                  <a:extLst>
                    <a:ext uri="{FF2B5EF4-FFF2-40B4-BE49-F238E27FC236}">
                      <a16:creationId xmlns:a16="http://schemas.microsoft.com/office/drawing/2014/main" id="{2A9C6D24-8F0E-44E1-8710-8670B9CE7100}"/>
                    </a:ext>
                  </a:extLst>
                </p:cNvPr>
                <p:cNvPicPr/>
                <p:nvPr/>
              </p:nvPicPr>
              <p:blipFill>
                <a:blip r:embed="rId127"/>
                <a:stretch>
                  <a:fillRect/>
                </a:stretch>
              </p:blipFill>
              <p:spPr>
                <a:xfrm>
                  <a:off x="8781780" y="776340"/>
                  <a:ext cx="37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907" name="Ink 73906">
                  <a:extLst>
                    <a:ext uri="{FF2B5EF4-FFF2-40B4-BE49-F238E27FC236}">
                      <a16:creationId xmlns:a16="http://schemas.microsoft.com/office/drawing/2014/main" id="{33865901-1B21-4393-B8CB-510C7FB381D1}"/>
                    </a:ext>
                  </a:extLst>
                </p14:cNvPr>
                <p14:cNvContentPartPr/>
                <p14:nvPr/>
              </p14:nvContentPartPr>
              <p14:xfrm>
                <a:off x="8757300" y="777060"/>
                <a:ext cx="111960" cy="11880"/>
              </p14:xfrm>
            </p:contentPart>
          </mc:Choice>
          <mc:Fallback xmlns="">
            <p:pic>
              <p:nvPicPr>
                <p:cNvPr id="73907" name="Ink 73906">
                  <a:extLst>
                    <a:ext uri="{FF2B5EF4-FFF2-40B4-BE49-F238E27FC236}">
                      <a16:creationId xmlns:a16="http://schemas.microsoft.com/office/drawing/2014/main" id="{33865901-1B21-4393-B8CB-510C7FB381D1}"/>
                    </a:ext>
                  </a:extLst>
                </p:cNvPr>
                <p:cNvPicPr/>
                <p:nvPr/>
              </p:nvPicPr>
              <p:blipFill>
                <a:blip r:embed="rId129"/>
                <a:stretch>
                  <a:fillRect/>
                </a:stretch>
              </p:blipFill>
              <p:spPr>
                <a:xfrm>
                  <a:off x="8739300" y="759060"/>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908" name="Ink 73907">
                  <a:extLst>
                    <a:ext uri="{FF2B5EF4-FFF2-40B4-BE49-F238E27FC236}">
                      <a16:creationId xmlns:a16="http://schemas.microsoft.com/office/drawing/2014/main" id="{509989BC-205F-42C9-A158-5CDDBCBF1C4D}"/>
                    </a:ext>
                  </a:extLst>
                </p14:cNvPr>
                <p14:cNvContentPartPr/>
                <p14:nvPr/>
              </p14:nvContentPartPr>
              <p14:xfrm>
                <a:off x="8886180" y="772020"/>
                <a:ext cx="57960" cy="136080"/>
              </p14:xfrm>
            </p:contentPart>
          </mc:Choice>
          <mc:Fallback xmlns="">
            <p:pic>
              <p:nvPicPr>
                <p:cNvPr id="73908" name="Ink 73907">
                  <a:extLst>
                    <a:ext uri="{FF2B5EF4-FFF2-40B4-BE49-F238E27FC236}">
                      <a16:creationId xmlns:a16="http://schemas.microsoft.com/office/drawing/2014/main" id="{509989BC-205F-42C9-A158-5CDDBCBF1C4D}"/>
                    </a:ext>
                  </a:extLst>
                </p:cNvPr>
                <p:cNvPicPr/>
                <p:nvPr/>
              </p:nvPicPr>
              <p:blipFill>
                <a:blip r:embed="rId131"/>
                <a:stretch>
                  <a:fillRect/>
                </a:stretch>
              </p:blipFill>
              <p:spPr>
                <a:xfrm>
                  <a:off x="8868180" y="754380"/>
                  <a:ext cx="93600" cy="171720"/>
                </a:xfrm>
                <a:prstGeom prst="rect">
                  <a:avLst/>
                </a:prstGeom>
              </p:spPr>
            </p:pic>
          </mc:Fallback>
        </mc:AlternateContent>
      </p:grpSp>
      <p:grpSp>
        <p:nvGrpSpPr>
          <p:cNvPr id="73913" name="Group 73912">
            <a:extLst>
              <a:ext uri="{FF2B5EF4-FFF2-40B4-BE49-F238E27FC236}">
                <a16:creationId xmlns:a16="http://schemas.microsoft.com/office/drawing/2014/main" id="{B2B93C15-6F10-4821-A755-1FC3D9BC2F01}"/>
              </a:ext>
            </a:extLst>
          </p:cNvPr>
          <p:cNvGrpSpPr/>
          <p:nvPr/>
        </p:nvGrpSpPr>
        <p:grpSpPr>
          <a:xfrm>
            <a:off x="9159420" y="602820"/>
            <a:ext cx="366120" cy="320760"/>
            <a:chOff x="9159420" y="602820"/>
            <a:chExt cx="366120" cy="320760"/>
          </a:xfrm>
        </p:grpSpPr>
        <mc:AlternateContent xmlns:mc="http://schemas.openxmlformats.org/markup-compatibility/2006" xmlns:p14="http://schemas.microsoft.com/office/powerpoint/2010/main">
          <mc:Choice Requires="p14">
            <p:contentPart p14:bwMode="auto" r:id="rId132">
              <p14:nvContentPartPr>
                <p14:cNvPr id="73910" name="Ink 73909">
                  <a:extLst>
                    <a:ext uri="{FF2B5EF4-FFF2-40B4-BE49-F238E27FC236}">
                      <a16:creationId xmlns:a16="http://schemas.microsoft.com/office/drawing/2014/main" id="{8A70534A-A19B-47E1-8B3B-E068222EC36D}"/>
                    </a:ext>
                  </a:extLst>
                </p14:cNvPr>
                <p14:cNvContentPartPr/>
                <p14:nvPr/>
              </p14:nvContentPartPr>
              <p14:xfrm>
                <a:off x="9159420" y="783180"/>
                <a:ext cx="79560" cy="71280"/>
              </p14:xfrm>
            </p:contentPart>
          </mc:Choice>
          <mc:Fallback xmlns="">
            <p:pic>
              <p:nvPicPr>
                <p:cNvPr id="73910" name="Ink 73909">
                  <a:extLst>
                    <a:ext uri="{FF2B5EF4-FFF2-40B4-BE49-F238E27FC236}">
                      <a16:creationId xmlns:a16="http://schemas.microsoft.com/office/drawing/2014/main" id="{8A70534A-A19B-47E1-8B3B-E068222EC36D}"/>
                    </a:ext>
                  </a:extLst>
                </p:cNvPr>
                <p:cNvPicPr/>
                <p:nvPr/>
              </p:nvPicPr>
              <p:blipFill>
                <a:blip r:embed="rId133"/>
                <a:stretch>
                  <a:fillRect/>
                </a:stretch>
              </p:blipFill>
              <p:spPr>
                <a:xfrm>
                  <a:off x="9141780" y="765540"/>
                  <a:ext cx="115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911" name="Ink 73910">
                  <a:extLst>
                    <a:ext uri="{FF2B5EF4-FFF2-40B4-BE49-F238E27FC236}">
                      <a16:creationId xmlns:a16="http://schemas.microsoft.com/office/drawing/2014/main" id="{8A7104D1-9D98-406C-922B-5DB2BFE798F4}"/>
                    </a:ext>
                  </a:extLst>
                </p14:cNvPr>
                <p14:cNvContentPartPr/>
                <p14:nvPr/>
              </p14:nvContentPartPr>
              <p14:xfrm>
                <a:off x="9267060" y="740340"/>
                <a:ext cx="154440" cy="108360"/>
              </p14:xfrm>
            </p:contentPart>
          </mc:Choice>
          <mc:Fallback xmlns="">
            <p:pic>
              <p:nvPicPr>
                <p:cNvPr id="73911" name="Ink 73910">
                  <a:extLst>
                    <a:ext uri="{FF2B5EF4-FFF2-40B4-BE49-F238E27FC236}">
                      <a16:creationId xmlns:a16="http://schemas.microsoft.com/office/drawing/2014/main" id="{8A7104D1-9D98-406C-922B-5DB2BFE798F4}"/>
                    </a:ext>
                  </a:extLst>
                </p:cNvPr>
                <p:cNvPicPr/>
                <p:nvPr/>
              </p:nvPicPr>
              <p:blipFill>
                <a:blip r:embed="rId135"/>
                <a:stretch>
                  <a:fillRect/>
                </a:stretch>
              </p:blipFill>
              <p:spPr>
                <a:xfrm>
                  <a:off x="9249420" y="722700"/>
                  <a:ext cx="190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912" name="Ink 73911">
                  <a:extLst>
                    <a:ext uri="{FF2B5EF4-FFF2-40B4-BE49-F238E27FC236}">
                      <a16:creationId xmlns:a16="http://schemas.microsoft.com/office/drawing/2014/main" id="{53052004-52C9-44F2-9AC2-F30E1E3E85C1}"/>
                    </a:ext>
                  </a:extLst>
                </p14:cNvPr>
                <p14:cNvContentPartPr/>
                <p14:nvPr/>
              </p14:nvContentPartPr>
              <p14:xfrm>
                <a:off x="9407820" y="602820"/>
                <a:ext cx="117720" cy="320760"/>
              </p14:xfrm>
            </p:contentPart>
          </mc:Choice>
          <mc:Fallback xmlns="">
            <p:pic>
              <p:nvPicPr>
                <p:cNvPr id="73912" name="Ink 73911">
                  <a:extLst>
                    <a:ext uri="{FF2B5EF4-FFF2-40B4-BE49-F238E27FC236}">
                      <a16:creationId xmlns:a16="http://schemas.microsoft.com/office/drawing/2014/main" id="{53052004-52C9-44F2-9AC2-F30E1E3E85C1}"/>
                    </a:ext>
                  </a:extLst>
                </p:cNvPr>
                <p:cNvPicPr/>
                <p:nvPr/>
              </p:nvPicPr>
              <p:blipFill>
                <a:blip r:embed="rId137"/>
                <a:stretch>
                  <a:fillRect/>
                </a:stretch>
              </p:blipFill>
              <p:spPr>
                <a:xfrm>
                  <a:off x="9389820" y="584820"/>
                  <a:ext cx="153360" cy="35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73950" name="Ink 73949">
                <a:extLst>
                  <a:ext uri="{FF2B5EF4-FFF2-40B4-BE49-F238E27FC236}">
                    <a16:creationId xmlns:a16="http://schemas.microsoft.com/office/drawing/2014/main" id="{4213E48E-8BA7-4565-B0EC-BB2AD0191B54}"/>
                  </a:ext>
                </a:extLst>
              </p14:cNvPr>
              <p14:cNvContentPartPr/>
              <p14:nvPr/>
            </p14:nvContentPartPr>
            <p14:xfrm>
              <a:off x="8664780" y="4558500"/>
              <a:ext cx="152280" cy="887760"/>
            </p14:xfrm>
          </p:contentPart>
        </mc:Choice>
        <mc:Fallback xmlns="">
          <p:pic>
            <p:nvPicPr>
              <p:cNvPr id="73950" name="Ink 73949">
                <a:extLst>
                  <a:ext uri="{FF2B5EF4-FFF2-40B4-BE49-F238E27FC236}">
                    <a16:creationId xmlns:a16="http://schemas.microsoft.com/office/drawing/2014/main" id="{4213E48E-8BA7-4565-B0EC-BB2AD0191B54}"/>
                  </a:ext>
                </a:extLst>
              </p:cNvPr>
              <p:cNvPicPr/>
              <p:nvPr/>
            </p:nvPicPr>
            <p:blipFill>
              <a:blip r:embed="rId139"/>
              <a:stretch>
                <a:fillRect/>
              </a:stretch>
            </p:blipFill>
            <p:spPr>
              <a:xfrm>
                <a:off x="8647140" y="4540500"/>
                <a:ext cx="187920" cy="92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979" name="Ink 73978">
                <a:extLst>
                  <a:ext uri="{FF2B5EF4-FFF2-40B4-BE49-F238E27FC236}">
                    <a16:creationId xmlns:a16="http://schemas.microsoft.com/office/drawing/2014/main" id="{38DFE68C-6299-494D-9AB8-6B7833D89F3D}"/>
                  </a:ext>
                </a:extLst>
              </p14:cNvPr>
              <p14:cNvContentPartPr/>
              <p14:nvPr/>
            </p14:nvContentPartPr>
            <p14:xfrm>
              <a:off x="1272900" y="4608540"/>
              <a:ext cx="140760" cy="828000"/>
            </p14:xfrm>
          </p:contentPart>
        </mc:Choice>
        <mc:Fallback xmlns="">
          <p:pic>
            <p:nvPicPr>
              <p:cNvPr id="73979" name="Ink 73978">
                <a:extLst>
                  <a:ext uri="{FF2B5EF4-FFF2-40B4-BE49-F238E27FC236}">
                    <a16:creationId xmlns:a16="http://schemas.microsoft.com/office/drawing/2014/main" id="{38DFE68C-6299-494D-9AB8-6B7833D89F3D}"/>
                  </a:ext>
                </a:extLst>
              </p:cNvPr>
              <p:cNvPicPr/>
              <p:nvPr/>
            </p:nvPicPr>
            <p:blipFill>
              <a:blip r:embed="rId141"/>
              <a:stretch>
                <a:fillRect/>
              </a:stretch>
            </p:blipFill>
            <p:spPr>
              <a:xfrm>
                <a:off x="1254900" y="4590540"/>
                <a:ext cx="176400" cy="863640"/>
              </a:xfrm>
              <a:prstGeom prst="rect">
                <a:avLst/>
              </a:prstGeom>
            </p:spPr>
          </p:pic>
        </mc:Fallback>
      </mc:AlternateContent>
      <p:grpSp>
        <p:nvGrpSpPr>
          <p:cNvPr id="26" name="Group 25">
            <a:extLst>
              <a:ext uri="{FF2B5EF4-FFF2-40B4-BE49-F238E27FC236}">
                <a16:creationId xmlns:a16="http://schemas.microsoft.com/office/drawing/2014/main" id="{6E6C8478-3874-4D9C-B21F-28ECCBAA55D5}"/>
              </a:ext>
            </a:extLst>
          </p:cNvPr>
          <p:cNvGrpSpPr/>
          <p:nvPr/>
        </p:nvGrpSpPr>
        <p:grpSpPr>
          <a:xfrm>
            <a:off x="555660" y="3831660"/>
            <a:ext cx="1503000" cy="697680"/>
            <a:chOff x="555660" y="3831660"/>
            <a:chExt cx="1503000" cy="697680"/>
          </a:xfrm>
        </p:grpSpPr>
        <mc:AlternateContent xmlns:mc="http://schemas.openxmlformats.org/markup-compatibility/2006" xmlns:p14="http://schemas.microsoft.com/office/powerpoint/2010/main">
          <mc:Choice Requires="p14">
            <p:contentPart p14:bwMode="auto" r:id="rId142">
              <p14:nvContentPartPr>
                <p14:cNvPr id="4" name="Ink 3">
                  <a:extLst>
                    <a:ext uri="{FF2B5EF4-FFF2-40B4-BE49-F238E27FC236}">
                      <a16:creationId xmlns:a16="http://schemas.microsoft.com/office/drawing/2014/main" id="{6A277419-D421-4838-A13B-4EA0AC51A164}"/>
                    </a:ext>
                  </a:extLst>
                </p14:cNvPr>
                <p14:cNvContentPartPr/>
                <p14:nvPr/>
              </p14:nvContentPartPr>
              <p14:xfrm>
                <a:off x="657540" y="4152060"/>
                <a:ext cx="31320" cy="160920"/>
              </p14:xfrm>
            </p:contentPart>
          </mc:Choice>
          <mc:Fallback xmlns="">
            <p:pic>
              <p:nvPicPr>
                <p:cNvPr id="4" name="Ink 3">
                  <a:extLst>
                    <a:ext uri="{FF2B5EF4-FFF2-40B4-BE49-F238E27FC236}">
                      <a16:creationId xmlns:a16="http://schemas.microsoft.com/office/drawing/2014/main" id="{6A277419-D421-4838-A13B-4EA0AC51A164}"/>
                    </a:ext>
                  </a:extLst>
                </p:cNvPr>
                <p:cNvPicPr/>
                <p:nvPr/>
              </p:nvPicPr>
              <p:blipFill>
                <a:blip r:embed="rId143"/>
                <a:stretch>
                  <a:fillRect/>
                </a:stretch>
              </p:blipFill>
              <p:spPr>
                <a:xfrm>
                  <a:off x="639900" y="4134420"/>
                  <a:ext cx="66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 name="Ink 4">
                  <a:extLst>
                    <a:ext uri="{FF2B5EF4-FFF2-40B4-BE49-F238E27FC236}">
                      <a16:creationId xmlns:a16="http://schemas.microsoft.com/office/drawing/2014/main" id="{8D0D6F98-184B-44E4-9046-4A0C09F37CCF}"/>
                    </a:ext>
                  </a:extLst>
                </p14:cNvPr>
                <p14:cNvContentPartPr/>
                <p14:nvPr/>
              </p14:nvContentPartPr>
              <p14:xfrm>
                <a:off x="555660" y="4100220"/>
                <a:ext cx="200520" cy="98640"/>
              </p14:xfrm>
            </p:contentPart>
          </mc:Choice>
          <mc:Fallback xmlns="">
            <p:pic>
              <p:nvPicPr>
                <p:cNvPr id="5" name="Ink 4">
                  <a:extLst>
                    <a:ext uri="{FF2B5EF4-FFF2-40B4-BE49-F238E27FC236}">
                      <a16:creationId xmlns:a16="http://schemas.microsoft.com/office/drawing/2014/main" id="{8D0D6F98-184B-44E4-9046-4A0C09F37CCF}"/>
                    </a:ext>
                  </a:extLst>
                </p:cNvPr>
                <p:cNvPicPr/>
                <p:nvPr/>
              </p:nvPicPr>
              <p:blipFill>
                <a:blip r:embed="rId145"/>
                <a:stretch>
                  <a:fillRect/>
                </a:stretch>
              </p:blipFill>
              <p:spPr>
                <a:xfrm>
                  <a:off x="537660" y="4082580"/>
                  <a:ext cx="236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 name="Ink 5">
                  <a:extLst>
                    <a:ext uri="{FF2B5EF4-FFF2-40B4-BE49-F238E27FC236}">
                      <a16:creationId xmlns:a16="http://schemas.microsoft.com/office/drawing/2014/main" id="{A8FB557C-3F7A-4E96-8BC9-D4E0343CA4D4}"/>
                    </a:ext>
                  </a:extLst>
                </p14:cNvPr>
                <p14:cNvContentPartPr/>
                <p14:nvPr/>
              </p14:nvContentPartPr>
              <p14:xfrm>
                <a:off x="599940" y="4217580"/>
                <a:ext cx="179280" cy="76320"/>
              </p14:xfrm>
            </p:contentPart>
          </mc:Choice>
          <mc:Fallback xmlns="">
            <p:pic>
              <p:nvPicPr>
                <p:cNvPr id="6" name="Ink 5">
                  <a:extLst>
                    <a:ext uri="{FF2B5EF4-FFF2-40B4-BE49-F238E27FC236}">
                      <a16:creationId xmlns:a16="http://schemas.microsoft.com/office/drawing/2014/main" id="{A8FB557C-3F7A-4E96-8BC9-D4E0343CA4D4}"/>
                    </a:ext>
                  </a:extLst>
                </p:cNvPr>
                <p:cNvPicPr/>
                <p:nvPr/>
              </p:nvPicPr>
              <p:blipFill>
                <a:blip r:embed="rId147"/>
                <a:stretch>
                  <a:fillRect/>
                </a:stretch>
              </p:blipFill>
              <p:spPr>
                <a:xfrm>
                  <a:off x="581940" y="4199940"/>
                  <a:ext cx="214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 name="Ink 6">
                  <a:extLst>
                    <a:ext uri="{FF2B5EF4-FFF2-40B4-BE49-F238E27FC236}">
                      <a16:creationId xmlns:a16="http://schemas.microsoft.com/office/drawing/2014/main" id="{7329508C-B557-4DA3-84A4-337669584EF0}"/>
                    </a:ext>
                  </a:extLst>
                </p14:cNvPr>
                <p14:cNvContentPartPr/>
                <p14:nvPr/>
              </p14:nvContentPartPr>
              <p14:xfrm>
                <a:off x="854100" y="4125420"/>
                <a:ext cx="4320" cy="60840"/>
              </p14:xfrm>
            </p:contentPart>
          </mc:Choice>
          <mc:Fallback xmlns="">
            <p:pic>
              <p:nvPicPr>
                <p:cNvPr id="7" name="Ink 6">
                  <a:extLst>
                    <a:ext uri="{FF2B5EF4-FFF2-40B4-BE49-F238E27FC236}">
                      <a16:creationId xmlns:a16="http://schemas.microsoft.com/office/drawing/2014/main" id="{7329508C-B557-4DA3-84A4-337669584EF0}"/>
                    </a:ext>
                  </a:extLst>
                </p:cNvPr>
                <p:cNvPicPr/>
                <p:nvPr/>
              </p:nvPicPr>
              <p:blipFill>
                <a:blip r:embed="rId149"/>
                <a:stretch>
                  <a:fillRect/>
                </a:stretch>
              </p:blipFill>
              <p:spPr>
                <a:xfrm>
                  <a:off x="836100" y="4107420"/>
                  <a:ext cx="39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 name="Ink 7">
                  <a:extLst>
                    <a:ext uri="{FF2B5EF4-FFF2-40B4-BE49-F238E27FC236}">
                      <a16:creationId xmlns:a16="http://schemas.microsoft.com/office/drawing/2014/main" id="{B8CBAD36-BDB6-49A2-AC2C-DC24E1F96822}"/>
                    </a:ext>
                  </a:extLst>
                </p14:cNvPr>
                <p14:cNvContentPartPr/>
                <p14:nvPr/>
              </p14:nvContentPartPr>
              <p14:xfrm>
                <a:off x="842940" y="4060980"/>
                <a:ext cx="98280" cy="115560"/>
              </p14:xfrm>
            </p:contentPart>
          </mc:Choice>
          <mc:Fallback xmlns="">
            <p:pic>
              <p:nvPicPr>
                <p:cNvPr id="8" name="Ink 7">
                  <a:extLst>
                    <a:ext uri="{FF2B5EF4-FFF2-40B4-BE49-F238E27FC236}">
                      <a16:creationId xmlns:a16="http://schemas.microsoft.com/office/drawing/2014/main" id="{B8CBAD36-BDB6-49A2-AC2C-DC24E1F96822}"/>
                    </a:ext>
                  </a:extLst>
                </p:cNvPr>
                <p:cNvPicPr/>
                <p:nvPr/>
              </p:nvPicPr>
              <p:blipFill>
                <a:blip r:embed="rId151"/>
                <a:stretch>
                  <a:fillRect/>
                </a:stretch>
              </p:blipFill>
              <p:spPr>
                <a:xfrm>
                  <a:off x="824940" y="4042980"/>
                  <a:ext cx="133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 name="Ink 9">
                  <a:extLst>
                    <a:ext uri="{FF2B5EF4-FFF2-40B4-BE49-F238E27FC236}">
                      <a16:creationId xmlns:a16="http://schemas.microsoft.com/office/drawing/2014/main" id="{BA49D9CF-79AF-4128-8346-ED37C31BB648}"/>
                    </a:ext>
                  </a:extLst>
                </p14:cNvPr>
                <p14:cNvContentPartPr/>
                <p14:nvPr/>
              </p14:nvContentPartPr>
              <p14:xfrm>
                <a:off x="998460" y="4031100"/>
                <a:ext cx="27360" cy="87120"/>
              </p14:xfrm>
            </p:contentPart>
          </mc:Choice>
          <mc:Fallback xmlns="">
            <p:pic>
              <p:nvPicPr>
                <p:cNvPr id="10" name="Ink 9">
                  <a:extLst>
                    <a:ext uri="{FF2B5EF4-FFF2-40B4-BE49-F238E27FC236}">
                      <a16:creationId xmlns:a16="http://schemas.microsoft.com/office/drawing/2014/main" id="{BA49D9CF-79AF-4128-8346-ED37C31BB648}"/>
                    </a:ext>
                  </a:extLst>
                </p:cNvPr>
                <p:cNvPicPr/>
                <p:nvPr/>
              </p:nvPicPr>
              <p:blipFill>
                <a:blip r:embed="rId153"/>
                <a:stretch>
                  <a:fillRect/>
                </a:stretch>
              </p:blipFill>
              <p:spPr>
                <a:xfrm>
                  <a:off x="980460" y="4013100"/>
                  <a:ext cx="63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 name="Ink 10">
                  <a:extLst>
                    <a:ext uri="{FF2B5EF4-FFF2-40B4-BE49-F238E27FC236}">
                      <a16:creationId xmlns:a16="http://schemas.microsoft.com/office/drawing/2014/main" id="{D630FBB0-EA00-4BD0-850F-62C09DA14993}"/>
                    </a:ext>
                  </a:extLst>
                </p14:cNvPr>
                <p14:cNvContentPartPr/>
                <p14:nvPr/>
              </p14:nvContentPartPr>
              <p14:xfrm>
                <a:off x="1008180" y="3978900"/>
                <a:ext cx="46440" cy="83160"/>
              </p14:xfrm>
            </p:contentPart>
          </mc:Choice>
          <mc:Fallback xmlns="">
            <p:pic>
              <p:nvPicPr>
                <p:cNvPr id="11" name="Ink 10">
                  <a:extLst>
                    <a:ext uri="{FF2B5EF4-FFF2-40B4-BE49-F238E27FC236}">
                      <a16:creationId xmlns:a16="http://schemas.microsoft.com/office/drawing/2014/main" id="{D630FBB0-EA00-4BD0-850F-62C09DA14993}"/>
                    </a:ext>
                  </a:extLst>
                </p:cNvPr>
                <p:cNvPicPr/>
                <p:nvPr/>
              </p:nvPicPr>
              <p:blipFill>
                <a:blip r:embed="rId155"/>
                <a:stretch>
                  <a:fillRect/>
                </a:stretch>
              </p:blipFill>
              <p:spPr>
                <a:xfrm>
                  <a:off x="990180" y="3961260"/>
                  <a:ext cx="82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 name="Ink 11">
                  <a:extLst>
                    <a:ext uri="{FF2B5EF4-FFF2-40B4-BE49-F238E27FC236}">
                      <a16:creationId xmlns:a16="http://schemas.microsoft.com/office/drawing/2014/main" id="{7FA4C393-E1D5-4719-82AD-6BF21ECC684E}"/>
                    </a:ext>
                  </a:extLst>
                </p14:cNvPr>
                <p14:cNvContentPartPr/>
                <p14:nvPr/>
              </p14:nvContentPartPr>
              <p14:xfrm>
                <a:off x="1025460" y="4103100"/>
                <a:ext cx="60120" cy="34200"/>
              </p14:xfrm>
            </p:contentPart>
          </mc:Choice>
          <mc:Fallback xmlns="">
            <p:pic>
              <p:nvPicPr>
                <p:cNvPr id="12" name="Ink 11">
                  <a:extLst>
                    <a:ext uri="{FF2B5EF4-FFF2-40B4-BE49-F238E27FC236}">
                      <a16:creationId xmlns:a16="http://schemas.microsoft.com/office/drawing/2014/main" id="{7FA4C393-E1D5-4719-82AD-6BF21ECC684E}"/>
                    </a:ext>
                  </a:extLst>
                </p:cNvPr>
                <p:cNvPicPr/>
                <p:nvPr/>
              </p:nvPicPr>
              <p:blipFill>
                <a:blip r:embed="rId157"/>
                <a:stretch>
                  <a:fillRect/>
                </a:stretch>
              </p:blipFill>
              <p:spPr>
                <a:xfrm>
                  <a:off x="1007460" y="4085460"/>
                  <a:ext cx="95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 name="Ink 12">
                  <a:extLst>
                    <a:ext uri="{FF2B5EF4-FFF2-40B4-BE49-F238E27FC236}">
                      <a16:creationId xmlns:a16="http://schemas.microsoft.com/office/drawing/2014/main" id="{A4B1465F-3DF9-45FB-B632-FD872886211E}"/>
                    </a:ext>
                  </a:extLst>
                </p14:cNvPr>
                <p14:cNvContentPartPr/>
                <p14:nvPr/>
              </p14:nvContentPartPr>
              <p14:xfrm>
                <a:off x="1178820" y="3937140"/>
                <a:ext cx="79920" cy="149760"/>
              </p14:xfrm>
            </p:contentPart>
          </mc:Choice>
          <mc:Fallback xmlns="">
            <p:pic>
              <p:nvPicPr>
                <p:cNvPr id="13" name="Ink 12">
                  <a:extLst>
                    <a:ext uri="{FF2B5EF4-FFF2-40B4-BE49-F238E27FC236}">
                      <a16:creationId xmlns:a16="http://schemas.microsoft.com/office/drawing/2014/main" id="{A4B1465F-3DF9-45FB-B632-FD872886211E}"/>
                    </a:ext>
                  </a:extLst>
                </p:cNvPr>
                <p:cNvPicPr/>
                <p:nvPr/>
              </p:nvPicPr>
              <p:blipFill>
                <a:blip r:embed="rId159"/>
                <a:stretch>
                  <a:fillRect/>
                </a:stretch>
              </p:blipFill>
              <p:spPr>
                <a:xfrm>
                  <a:off x="1160820" y="3919500"/>
                  <a:ext cx="115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 name="Ink 14">
                  <a:extLst>
                    <a:ext uri="{FF2B5EF4-FFF2-40B4-BE49-F238E27FC236}">
                      <a16:creationId xmlns:a16="http://schemas.microsoft.com/office/drawing/2014/main" id="{2CBD643B-5677-4BB1-9E0E-207D13900EE4}"/>
                    </a:ext>
                  </a:extLst>
                </p14:cNvPr>
                <p14:cNvContentPartPr/>
                <p14:nvPr/>
              </p14:nvContentPartPr>
              <p14:xfrm>
                <a:off x="1331460" y="3911580"/>
                <a:ext cx="110160" cy="123840"/>
              </p14:xfrm>
            </p:contentPart>
          </mc:Choice>
          <mc:Fallback xmlns="">
            <p:pic>
              <p:nvPicPr>
                <p:cNvPr id="15" name="Ink 14">
                  <a:extLst>
                    <a:ext uri="{FF2B5EF4-FFF2-40B4-BE49-F238E27FC236}">
                      <a16:creationId xmlns:a16="http://schemas.microsoft.com/office/drawing/2014/main" id="{2CBD643B-5677-4BB1-9E0E-207D13900EE4}"/>
                    </a:ext>
                  </a:extLst>
                </p:cNvPr>
                <p:cNvPicPr/>
                <p:nvPr/>
              </p:nvPicPr>
              <p:blipFill>
                <a:blip r:embed="rId161"/>
                <a:stretch>
                  <a:fillRect/>
                </a:stretch>
              </p:blipFill>
              <p:spPr>
                <a:xfrm>
                  <a:off x="1313460" y="3893940"/>
                  <a:ext cx="145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 name="Ink 15">
                  <a:extLst>
                    <a:ext uri="{FF2B5EF4-FFF2-40B4-BE49-F238E27FC236}">
                      <a16:creationId xmlns:a16="http://schemas.microsoft.com/office/drawing/2014/main" id="{98EE363E-30CE-472E-8E63-4A192743D349}"/>
                    </a:ext>
                  </a:extLst>
                </p14:cNvPr>
                <p14:cNvContentPartPr/>
                <p14:nvPr/>
              </p14:nvContentPartPr>
              <p14:xfrm>
                <a:off x="1517940" y="3831660"/>
                <a:ext cx="48600" cy="31320"/>
              </p14:xfrm>
            </p:contentPart>
          </mc:Choice>
          <mc:Fallback xmlns="">
            <p:pic>
              <p:nvPicPr>
                <p:cNvPr id="16" name="Ink 15">
                  <a:extLst>
                    <a:ext uri="{FF2B5EF4-FFF2-40B4-BE49-F238E27FC236}">
                      <a16:creationId xmlns:a16="http://schemas.microsoft.com/office/drawing/2014/main" id="{98EE363E-30CE-472E-8E63-4A192743D349}"/>
                    </a:ext>
                  </a:extLst>
                </p:cNvPr>
                <p:cNvPicPr/>
                <p:nvPr/>
              </p:nvPicPr>
              <p:blipFill>
                <a:blip r:embed="rId163"/>
                <a:stretch>
                  <a:fillRect/>
                </a:stretch>
              </p:blipFill>
              <p:spPr>
                <a:xfrm>
                  <a:off x="1500300" y="3814020"/>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 name="Ink 16">
                  <a:extLst>
                    <a:ext uri="{FF2B5EF4-FFF2-40B4-BE49-F238E27FC236}">
                      <a16:creationId xmlns:a16="http://schemas.microsoft.com/office/drawing/2014/main" id="{BC6CB278-79A4-4180-8F24-582BF73475B3}"/>
                    </a:ext>
                  </a:extLst>
                </p14:cNvPr>
                <p14:cNvContentPartPr/>
                <p14:nvPr/>
              </p14:nvContentPartPr>
              <p14:xfrm>
                <a:off x="1520100" y="3862620"/>
                <a:ext cx="75600" cy="32040"/>
              </p14:xfrm>
            </p:contentPart>
          </mc:Choice>
          <mc:Fallback xmlns="">
            <p:pic>
              <p:nvPicPr>
                <p:cNvPr id="17" name="Ink 16">
                  <a:extLst>
                    <a:ext uri="{FF2B5EF4-FFF2-40B4-BE49-F238E27FC236}">
                      <a16:creationId xmlns:a16="http://schemas.microsoft.com/office/drawing/2014/main" id="{BC6CB278-79A4-4180-8F24-582BF73475B3}"/>
                    </a:ext>
                  </a:extLst>
                </p:cNvPr>
                <p:cNvPicPr/>
                <p:nvPr/>
              </p:nvPicPr>
              <p:blipFill>
                <a:blip r:embed="rId165"/>
                <a:stretch>
                  <a:fillRect/>
                </a:stretch>
              </p:blipFill>
              <p:spPr>
                <a:xfrm>
                  <a:off x="1502100" y="3844620"/>
                  <a:ext cx="111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 name="Ink 20">
                  <a:extLst>
                    <a:ext uri="{FF2B5EF4-FFF2-40B4-BE49-F238E27FC236}">
                      <a16:creationId xmlns:a16="http://schemas.microsoft.com/office/drawing/2014/main" id="{A03BE142-4C2F-4DDE-B72F-A2FCB116F789}"/>
                    </a:ext>
                  </a:extLst>
                </p14:cNvPr>
                <p14:cNvContentPartPr/>
                <p14:nvPr/>
              </p14:nvContentPartPr>
              <p14:xfrm>
                <a:off x="1042020" y="4310820"/>
                <a:ext cx="126000" cy="218520"/>
              </p14:xfrm>
            </p:contentPart>
          </mc:Choice>
          <mc:Fallback xmlns="">
            <p:pic>
              <p:nvPicPr>
                <p:cNvPr id="21" name="Ink 20">
                  <a:extLst>
                    <a:ext uri="{FF2B5EF4-FFF2-40B4-BE49-F238E27FC236}">
                      <a16:creationId xmlns:a16="http://schemas.microsoft.com/office/drawing/2014/main" id="{A03BE142-4C2F-4DDE-B72F-A2FCB116F789}"/>
                    </a:ext>
                  </a:extLst>
                </p:cNvPr>
                <p:cNvPicPr/>
                <p:nvPr/>
              </p:nvPicPr>
              <p:blipFill>
                <a:blip r:embed="rId167"/>
                <a:stretch>
                  <a:fillRect/>
                </a:stretch>
              </p:blipFill>
              <p:spPr>
                <a:xfrm>
                  <a:off x="1024380" y="4293180"/>
                  <a:ext cx="161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2" name="Ink 21">
                  <a:extLst>
                    <a:ext uri="{FF2B5EF4-FFF2-40B4-BE49-F238E27FC236}">
                      <a16:creationId xmlns:a16="http://schemas.microsoft.com/office/drawing/2014/main" id="{AAF6CE0A-98A7-4692-BC6F-AF4946C1C7C9}"/>
                    </a:ext>
                  </a:extLst>
                </p14:cNvPr>
                <p14:cNvContentPartPr/>
                <p14:nvPr/>
              </p14:nvContentPartPr>
              <p14:xfrm>
                <a:off x="1444860" y="4198140"/>
                <a:ext cx="73800" cy="175680"/>
              </p14:xfrm>
            </p:contentPart>
          </mc:Choice>
          <mc:Fallback xmlns="">
            <p:pic>
              <p:nvPicPr>
                <p:cNvPr id="22" name="Ink 21">
                  <a:extLst>
                    <a:ext uri="{FF2B5EF4-FFF2-40B4-BE49-F238E27FC236}">
                      <a16:creationId xmlns:a16="http://schemas.microsoft.com/office/drawing/2014/main" id="{AAF6CE0A-98A7-4692-BC6F-AF4946C1C7C9}"/>
                    </a:ext>
                  </a:extLst>
                </p:cNvPr>
                <p:cNvPicPr/>
                <p:nvPr/>
              </p:nvPicPr>
              <p:blipFill>
                <a:blip r:embed="rId169"/>
                <a:stretch>
                  <a:fillRect/>
                </a:stretch>
              </p:blipFill>
              <p:spPr>
                <a:xfrm>
                  <a:off x="1427220" y="4180500"/>
                  <a:ext cx="109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 name="Ink 22">
                  <a:extLst>
                    <a:ext uri="{FF2B5EF4-FFF2-40B4-BE49-F238E27FC236}">
                      <a16:creationId xmlns:a16="http://schemas.microsoft.com/office/drawing/2014/main" id="{673800EA-80B7-44B4-98F8-7F72FFB0BA44}"/>
                    </a:ext>
                  </a:extLst>
                </p14:cNvPr>
                <p14:cNvContentPartPr/>
                <p14:nvPr/>
              </p14:nvContentPartPr>
              <p14:xfrm>
                <a:off x="1586700" y="4124700"/>
                <a:ext cx="183960" cy="188640"/>
              </p14:xfrm>
            </p:contentPart>
          </mc:Choice>
          <mc:Fallback xmlns="">
            <p:pic>
              <p:nvPicPr>
                <p:cNvPr id="23" name="Ink 22">
                  <a:extLst>
                    <a:ext uri="{FF2B5EF4-FFF2-40B4-BE49-F238E27FC236}">
                      <a16:creationId xmlns:a16="http://schemas.microsoft.com/office/drawing/2014/main" id="{673800EA-80B7-44B4-98F8-7F72FFB0BA44}"/>
                    </a:ext>
                  </a:extLst>
                </p:cNvPr>
                <p:cNvPicPr/>
                <p:nvPr/>
              </p:nvPicPr>
              <p:blipFill>
                <a:blip r:embed="rId171"/>
                <a:stretch>
                  <a:fillRect/>
                </a:stretch>
              </p:blipFill>
              <p:spPr>
                <a:xfrm>
                  <a:off x="1568700" y="4107060"/>
                  <a:ext cx="219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 name="Ink 23">
                  <a:extLst>
                    <a:ext uri="{FF2B5EF4-FFF2-40B4-BE49-F238E27FC236}">
                      <a16:creationId xmlns:a16="http://schemas.microsoft.com/office/drawing/2014/main" id="{45482B62-F6FB-4F8C-B66C-DFB8AF75739E}"/>
                    </a:ext>
                  </a:extLst>
                </p14:cNvPr>
                <p14:cNvContentPartPr/>
                <p14:nvPr/>
              </p14:nvContentPartPr>
              <p14:xfrm>
                <a:off x="1835820" y="4025700"/>
                <a:ext cx="75600" cy="145800"/>
              </p14:xfrm>
            </p:contentPart>
          </mc:Choice>
          <mc:Fallback xmlns="">
            <p:pic>
              <p:nvPicPr>
                <p:cNvPr id="24" name="Ink 23">
                  <a:extLst>
                    <a:ext uri="{FF2B5EF4-FFF2-40B4-BE49-F238E27FC236}">
                      <a16:creationId xmlns:a16="http://schemas.microsoft.com/office/drawing/2014/main" id="{45482B62-F6FB-4F8C-B66C-DFB8AF75739E}"/>
                    </a:ext>
                  </a:extLst>
                </p:cNvPr>
                <p:cNvPicPr/>
                <p:nvPr/>
              </p:nvPicPr>
              <p:blipFill>
                <a:blip r:embed="rId173"/>
                <a:stretch>
                  <a:fillRect/>
                </a:stretch>
              </p:blipFill>
              <p:spPr>
                <a:xfrm>
                  <a:off x="1817820" y="4008060"/>
                  <a:ext cx="11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 name="Ink 24">
                  <a:extLst>
                    <a:ext uri="{FF2B5EF4-FFF2-40B4-BE49-F238E27FC236}">
                      <a16:creationId xmlns:a16="http://schemas.microsoft.com/office/drawing/2014/main" id="{AD02770B-EFAF-4CBC-AFFA-04CF35B0A0EA}"/>
                    </a:ext>
                  </a:extLst>
                </p14:cNvPr>
                <p14:cNvContentPartPr/>
                <p14:nvPr/>
              </p14:nvContentPartPr>
              <p14:xfrm>
                <a:off x="1943460" y="3964500"/>
                <a:ext cx="115200" cy="218880"/>
              </p14:xfrm>
            </p:contentPart>
          </mc:Choice>
          <mc:Fallback xmlns="">
            <p:pic>
              <p:nvPicPr>
                <p:cNvPr id="25" name="Ink 24">
                  <a:extLst>
                    <a:ext uri="{FF2B5EF4-FFF2-40B4-BE49-F238E27FC236}">
                      <a16:creationId xmlns:a16="http://schemas.microsoft.com/office/drawing/2014/main" id="{AD02770B-EFAF-4CBC-AFFA-04CF35B0A0EA}"/>
                    </a:ext>
                  </a:extLst>
                </p:cNvPr>
                <p:cNvPicPr/>
                <p:nvPr/>
              </p:nvPicPr>
              <p:blipFill>
                <a:blip r:embed="rId175"/>
                <a:stretch>
                  <a:fillRect/>
                </a:stretch>
              </p:blipFill>
              <p:spPr>
                <a:xfrm>
                  <a:off x="1925820" y="3946860"/>
                  <a:ext cx="15084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41" name="Ink 40">
                <a:extLst>
                  <a:ext uri="{FF2B5EF4-FFF2-40B4-BE49-F238E27FC236}">
                    <a16:creationId xmlns:a16="http://schemas.microsoft.com/office/drawing/2014/main" id="{C7FCCE7B-6106-430E-A749-15AD7BCE2598}"/>
                  </a:ext>
                </a:extLst>
              </p14:cNvPr>
              <p14:cNvContentPartPr/>
              <p14:nvPr/>
            </p14:nvContentPartPr>
            <p14:xfrm>
              <a:off x="8191980" y="4078980"/>
              <a:ext cx="206640" cy="177840"/>
            </p14:xfrm>
          </p:contentPart>
        </mc:Choice>
        <mc:Fallback xmlns="">
          <p:pic>
            <p:nvPicPr>
              <p:cNvPr id="41" name="Ink 40">
                <a:extLst>
                  <a:ext uri="{FF2B5EF4-FFF2-40B4-BE49-F238E27FC236}">
                    <a16:creationId xmlns:a16="http://schemas.microsoft.com/office/drawing/2014/main" id="{C7FCCE7B-6106-430E-A749-15AD7BCE2598}"/>
                  </a:ext>
                </a:extLst>
              </p:cNvPr>
              <p:cNvPicPr/>
              <p:nvPr/>
            </p:nvPicPr>
            <p:blipFill>
              <a:blip r:embed="rId177"/>
              <a:stretch>
                <a:fillRect/>
              </a:stretch>
            </p:blipFill>
            <p:spPr>
              <a:xfrm>
                <a:off x="8173980" y="4060980"/>
                <a:ext cx="242280" cy="213480"/>
              </a:xfrm>
              <a:prstGeom prst="rect">
                <a:avLst/>
              </a:prstGeom>
            </p:spPr>
          </p:pic>
        </mc:Fallback>
      </mc:AlternateContent>
      <p:grpSp>
        <p:nvGrpSpPr>
          <p:cNvPr id="51" name="Group 50">
            <a:extLst>
              <a:ext uri="{FF2B5EF4-FFF2-40B4-BE49-F238E27FC236}">
                <a16:creationId xmlns:a16="http://schemas.microsoft.com/office/drawing/2014/main" id="{CE43A036-0789-4C5C-881F-536DE68A56BC}"/>
              </a:ext>
            </a:extLst>
          </p:cNvPr>
          <p:cNvGrpSpPr/>
          <p:nvPr/>
        </p:nvGrpSpPr>
        <p:grpSpPr>
          <a:xfrm>
            <a:off x="8049420" y="3519900"/>
            <a:ext cx="1366920" cy="621000"/>
            <a:chOff x="8049420" y="3519900"/>
            <a:chExt cx="1366920" cy="621000"/>
          </a:xfrm>
        </p:grpSpPr>
        <mc:AlternateContent xmlns:mc="http://schemas.openxmlformats.org/markup-compatibility/2006" xmlns:p14="http://schemas.microsoft.com/office/powerpoint/2010/main">
          <mc:Choice Requires="p14">
            <p:contentPart p14:bwMode="auto" r:id="rId178">
              <p14:nvContentPartPr>
                <p14:cNvPr id="27" name="Ink 26">
                  <a:extLst>
                    <a:ext uri="{FF2B5EF4-FFF2-40B4-BE49-F238E27FC236}">
                      <a16:creationId xmlns:a16="http://schemas.microsoft.com/office/drawing/2014/main" id="{844793E5-1A49-446C-9F51-D39EFEDB1930}"/>
                    </a:ext>
                  </a:extLst>
                </p14:cNvPr>
                <p14:cNvContentPartPr/>
                <p14:nvPr/>
              </p14:nvContentPartPr>
              <p14:xfrm>
                <a:off x="8056980" y="3858660"/>
                <a:ext cx="50400" cy="110880"/>
              </p14:xfrm>
            </p:contentPart>
          </mc:Choice>
          <mc:Fallback xmlns="">
            <p:pic>
              <p:nvPicPr>
                <p:cNvPr id="27" name="Ink 26">
                  <a:extLst>
                    <a:ext uri="{FF2B5EF4-FFF2-40B4-BE49-F238E27FC236}">
                      <a16:creationId xmlns:a16="http://schemas.microsoft.com/office/drawing/2014/main" id="{844793E5-1A49-446C-9F51-D39EFEDB1930}"/>
                    </a:ext>
                  </a:extLst>
                </p:cNvPr>
                <p:cNvPicPr/>
                <p:nvPr/>
              </p:nvPicPr>
              <p:blipFill>
                <a:blip r:embed="rId179"/>
                <a:stretch>
                  <a:fillRect/>
                </a:stretch>
              </p:blipFill>
              <p:spPr>
                <a:xfrm>
                  <a:off x="8039340" y="3841020"/>
                  <a:ext cx="86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8" name="Ink 27">
                  <a:extLst>
                    <a:ext uri="{FF2B5EF4-FFF2-40B4-BE49-F238E27FC236}">
                      <a16:creationId xmlns:a16="http://schemas.microsoft.com/office/drawing/2014/main" id="{82E9A611-263A-48BC-BACE-843DBEEF9B29}"/>
                    </a:ext>
                  </a:extLst>
                </p14:cNvPr>
                <p14:cNvContentPartPr/>
                <p14:nvPr/>
              </p14:nvContentPartPr>
              <p14:xfrm>
                <a:off x="8049420" y="3812580"/>
                <a:ext cx="125640" cy="114120"/>
              </p14:xfrm>
            </p:contentPart>
          </mc:Choice>
          <mc:Fallback xmlns="">
            <p:pic>
              <p:nvPicPr>
                <p:cNvPr id="28" name="Ink 27">
                  <a:extLst>
                    <a:ext uri="{FF2B5EF4-FFF2-40B4-BE49-F238E27FC236}">
                      <a16:creationId xmlns:a16="http://schemas.microsoft.com/office/drawing/2014/main" id="{82E9A611-263A-48BC-BACE-843DBEEF9B29}"/>
                    </a:ext>
                  </a:extLst>
                </p:cNvPr>
                <p:cNvPicPr/>
                <p:nvPr/>
              </p:nvPicPr>
              <p:blipFill>
                <a:blip r:embed="rId181"/>
                <a:stretch>
                  <a:fillRect/>
                </a:stretch>
              </p:blipFill>
              <p:spPr>
                <a:xfrm>
                  <a:off x="8031420" y="3794580"/>
                  <a:ext cx="161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9" name="Ink 28">
                  <a:extLst>
                    <a:ext uri="{FF2B5EF4-FFF2-40B4-BE49-F238E27FC236}">
                      <a16:creationId xmlns:a16="http://schemas.microsoft.com/office/drawing/2014/main" id="{9F8EE1BA-8AE7-443B-9004-7EFDDE52CCB5}"/>
                    </a:ext>
                  </a:extLst>
                </p14:cNvPr>
                <p14:cNvContentPartPr/>
                <p14:nvPr/>
              </p14:nvContentPartPr>
              <p14:xfrm>
                <a:off x="8207100" y="3812580"/>
                <a:ext cx="25560" cy="75600"/>
              </p14:xfrm>
            </p:contentPart>
          </mc:Choice>
          <mc:Fallback xmlns="">
            <p:pic>
              <p:nvPicPr>
                <p:cNvPr id="29" name="Ink 28">
                  <a:extLst>
                    <a:ext uri="{FF2B5EF4-FFF2-40B4-BE49-F238E27FC236}">
                      <a16:creationId xmlns:a16="http://schemas.microsoft.com/office/drawing/2014/main" id="{9F8EE1BA-8AE7-443B-9004-7EFDDE52CCB5}"/>
                    </a:ext>
                  </a:extLst>
                </p:cNvPr>
                <p:cNvPicPr/>
                <p:nvPr/>
              </p:nvPicPr>
              <p:blipFill>
                <a:blip r:embed="rId183"/>
                <a:stretch>
                  <a:fillRect/>
                </a:stretch>
              </p:blipFill>
              <p:spPr>
                <a:xfrm>
                  <a:off x="8189460" y="3794580"/>
                  <a:ext cx="61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0" name="Ink 29">
                  <a:extLst>
                    <a:ext uri="{FF2B5EF4-FFF2-40B4-BE49-F238E27FC236}">
                      <a16:creationId xmlns:a16="http://schemas.microsoft.com/office/drawing/2014/main" id="{C5069A04-DB31-43BA-B6A8-1883254A5E1E}"/>
                    </a:ext>
                  </a:extLst>
                </p14:cNvPr>
                <p14:cNvContentPartPr/>
                <p14:nvPr/>
              </p14:nvContentPartPr>
              <p14:xfrm>
                <a:off x="8218620" y="3765420"/>
                <a:ext cx="54360" cy="16560"/>
              </p14:xfrm>
            </p:contentPart>
          </mc:Choice>
          <mc:Fallback xmlns="">
            <p:pic>
              <p:nvPicPr>
                <p:cNvPr id="30" name="Ink 29">
                  <a:extLst>
                    <a:ext uri="{FF2B5EF4-FFF2-40B4-BE49-F238E27FC236}">
                      <a16:creationId xmlns:a16="http://schemas.microsoft.com/office/drawing/2014/main" id="{C5069A04-DB31-43BA-B6A8-1883254A5E1E}"/>
                    </a:ext>
                  </a:extLst>
                </p:cNvPr>
                <p:cNvPicPr/>
                <p:nvPr/>
              </p:nvPicPr>
              <p:blipFill>
                <a:blip r:embed="rId185"/>
                <a:stretch>
                  <a:fillRect/>
                </a:stretch>
              </p:blipFill>
              <p:spPr>
                <a:xfrm>
                  <a:off x="8200980" y="3747420"/>
                  <a:ext cx="90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1" name="Ink 30">
                  <a:extLst>
                    <a:ext uri="{FF2B5EF4-FFF2-40B4-BE49-F238E27FC236}">
                      <a16:creationId xmlns:a16="http://schemas.microsoft.com/office/drawing/2014/main" id="{89B109D1-7DE5-41E8-81B6-71F239CF5991}"/>
                    </a:ext>
                  </a:extLst>
                </p14:cNvPr>
                <p14:cNvContentPartPr/>
                <p14:nvPr/>
              </p14:nvContentPartPr>
              <p14:xfrm>
                <a:off x="8218620" y="3781620"/>
                <a:ext cx="69480" cy="109080"/>
              </p14:xfrm>
            </p:contentPart>
          </mc:Choice>
          <mc:Fallback xmlns="">
            <p:pic>
              <p:nvPicPr>
                <p:cNvPr id="31" name="Ink 30">
                  <a:extLst>
                    <a:ext uri="{FF2B5EF4-FFF2-40B4-BE49-F238E27FC236}">
                      <a16:creationId xmlns:a16="http://schemas.microsoft.com/office/drawing/2014/main" id="{89B109D1-7DE5-41E8-81B6-71F239CF5991}"/>
                    </a:ext>
                  </a:extLst>
                </p:cNvPr>
                <p:cNvPicPr/>
                <p:nvPr/>
              </p:nvPicPr>
              <p:blipFill>
                <a:blip r:embed="rId187"/>
                <a:stretch>
                  <a:fillRect/>
                </a:stretch>
              </p:blipFill>
              <p:spPr>
                <a:xfrm>
                  <a:off x="8200980" y="3763980"/>
                  <a:ext cx="105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2" name="Ink 31">
                  <a:extLst>
                    <a:ext uri="{FF2B5EF4-FFF2-40B4-BE49-F238E27FC236}">
                      <a16:creationId xmlns:a16="http://schemas.microsoft.com/office/drawing/2014/main" id="{B95879AF-7197-4261-A718-DE25D8AB7158}"/>
                    </a:ext>
                  </a:extLst>
                </p14:cNvPr>
                <p14:cNvContentPartPr/>
                <p14:nvPr/>
              </p14:nvContentPartPr>
              <p14:xfrm>
                <a:off x="8345700" y="3749940"/>
                <a:ext cx="72000" cy="103320"/>
              </p14:xfrm>
            </p:contentPart>
          </mc:Choice>
          <mc:Fallback xmlns="">
            <p:pic>
              <p:nvPicPr>
                <p:cNvPr id="32" name="Ink 31">
                  <a:extLst>
                    <a:ext uri="{FF2B5EF4-FFF2-40B4-BE49-F238E27FC236}">
                      <a16:creationId xmlns:a16="http://schemas.microsoft.com/office/drawing/2014/main" id="{B95879AF-7197-4261-A718-DE25D8AB7158}"/>
                    </a:ext>
                  </a:extLst>
                </p:cNvPr>
                <p:cNvPicPr/>
                <p:nvPr/>
              </p:nvPicPr>
              <p:blipFill>
                <a:blip r:embed="rId189"/>
                <a:stretch>
                  <a:fillRect/>
                </a:stretch>
              </p:blipFill>
              <p:spPr>
                <a:xfrm>
                  <a:off x="8328060" y="3731940"/>
                  <a:ext cx="107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3" name="Ink 32">
                  <a:extLst>
                    <a:ext uri="{FF2B5EF4-FFF2-40B4-BE49-F238E27FC236}">
                      <a16:creationId xmlns:a16="http://schemas.microsoft.com/office/drawing/2014/main" id="{EE9C0F1B-91D4-4DFB-B862-C5FCD5B1CD79}"/>
                    </a:ext>
                  </a:extLst>
                </p14:cNvPr>
                <p14:cNvContentPartPr/>
                <p14:nvPr/>
              </p14:nvContentPartPr>
              <p14:xfrm>
                <a:off x="8498340" y="3735540"/>
                <a:ext cx="127080" cy="111600"/>
              </p14:xfrm>
            </p:contentPart>
          </mc:Choice>
          <mc:Fallback xmlns="">
            <p:pic>
              <p:nvPicPr>
                <p:cNvPr id="33" name="Ink 32">
                  <a:extLst>
                    <a:ext uri="{FF2B5EF4-FFF2-40B4-BE49-F238E27FC236}">
                      <a16:creationId xmlns:a16="http://schemas.microsoft.com/office/drawing/2014/main" id="{EE9C0F1B-91D4-4DFB-B862-C5FCD5B1CD79}"/>
                    </a:ext>
                  </a:extLst>
                </p:cNvPr>
                <p:cNvPicPr/>
                <p:nvPr/>
              </p:nvPicPr>
              <p:blipFill>
                <a:blip r:embed="rId191"/>
                <a:stretch>
                  <a:fillRect/>
                </a:stretch>
              </p:blipFill>
              <p:spPr>
                <a:xfrm>
                  <a:off x="8480700" y="3717540"/>
                  <a:ext cx="162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4" name="Ink 33">
                  <a:extLst>
                    <a:ext uri="{FF2B5EF4-FFF2-40B4-BE49-F238E27FC236}">
                      <a16:creationId xmlns:a16="http://schemas.microsoft.com/office/drawing/2014/main" id="{7C842975-BEE9-4E69-A58E-11602BD70507}"/>
                    </a:ext>
                  </a:extLst>
                </p14:cNvPr>
                <p14:cNvContentPartPr/>
                <p14:nvPr/>
              </p14:nvContentPartPr>
              <p14:xfrm>
                <a:off x="8669340" y="3704580"/>
                <a:ext cx="6120" cy="84240"/>
              </p14:xfrm>
            </p:contentPart>
          </mc:Choice>
          <mc:Fallback xmlns="">
            <p:pic>
              <p:nvPicPr>
                <p:cNvPr id="34" name="Ink 33">
                  <a:extLst>
                    <a:ext uri="{FF2B5EF4-FFF2-40B4-BE49-F238E27FC236}">
                      <a16:creationId xmlns:a16="http://schemas.microsoft.com/office/drawing/2014/main" id="{7C842975-BEE9-4E69-A58E-11602BD70507}"/>
                    </a:ext>
                  </a:extLst>
                </p:cNvPr>
                <p:cNvPicPr/>
                <p:nvPr/>
              </p:nvPicPr>
              <p:blipFill>
                <a:blip r:embed="rId193"/>
                <a:stretch>
                  <a:fillRect/>
                </a:stretch>
              </p:blipFill>
              <p:spPr>
                <a:xfrm>
                  <a:off x="8651340" y="3686940"/>
                  <a:ext cx="41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 name="Ink 34">
                  <a:extLst>
                    <a:ext uri="{FF2B5EF4-FFF2-40B4-BE49-F238E27FC236}">
                      <a16:creationId xmlns:a16="http://schemas.microsoft.com/office/drawing/2014/main" id="{930F699D-3C39-4985-9B30-0E520A0B04C2}"/>
                    </a:ext>
                  </a:extLst>
                </p14:cNvPr>
                <p14:cNvContentPartPr/>
                <p14:nvPr/>
              </p14:nvContentPartPr>
              <p14:xfrm>
                <a:off x="8742420" y="3646980"/>
                <a:ext cx="115920" cy="117720"/>
              </p14:xfrm>
            </p:contentPart>
          </mc:Choice>
          <mc:Fallback xmlns="">
            <p:pic>
              <p:nvPicPr>
                <p:cNvPr id="35" name="Ink 34">
                  <a:extLst>
                    <a:ext uri="{FF2B5EF4-FFF2-40B4-BE49-F238E27FC236}">
                      <a16:creationId xmlns:a16="http://schemas.microsoft.com/office/drawing/2014/main" id="{930F699D-3C39-4985-9B30-0E520A0B04C2}"/>
                    </a:ext>
                  </a:extLst>
                </p:cNvPr>
                <p:cNvPicPr/>
                <p:nvPr/>
              </p:nvPicPr>
              <p:blipFill>
                <a:blip r:embed="rId195"/>
                <a:stretch>
                  <a:fillRect/>
                </a:stretch>
              </p:blipFill>
              <p:spPr>
                <a:xfrm>
                  <a:off x="8724420" y="3628980"/>
                  <a:ext cx="151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 name="Ink 35">
                  <a:extLst>
                    <a:ext uri="{FF2B5EF4-FFF2-40B4-BE49-F238E27FC236}">
                      <a16:creationId xmlns:a16="http://schemas.microsoft.com/office/drawing/2014/main" id="{18E31AD1-48B5-469A-A55D-599A73F2AA7D}"/>
                    </a:ext>
                  </a:extLst>
                </p14:cNvPr>
                <p14:cNvContentPartPr/>
                <p14:nvPr/>
              </p14:nvContentPartPr>
              <p14:xfrm>
                <a:off x="8894340" y="3613140"/>
                <a:ext cx="81360" cy="140760"/>
              </p14:xfrm>
            </p:contentPart>
          </mc:Choice>
          <mc:Fallback xmlns="">
            <p:pic>
              <p:nvPicPr>
                <p:cNvPr id="36" name="Ink 35">
                  <a:extLst>
                    <a:ext uri="{FF2B5EF4-FFF2-40B4-BE49-F238E27FC236}">
                      <a16:creationId xmlns:a16="http://schemas.microsoft.com/office/drawing/2014/main" id="{18E31AD1-48B5-469A-A55D-599A73F2AA7D}"/>
                    </a:ext>
                  </a:extLst>
                </p:cNvPr>
                <p:cNvPicPr/>
                <p:nvPr/>
              </p:nvPicPr>
              <p:blipFill>
                <a:blip r:embed="rId197"/>
                <a:stretch>
                  <a:fillRect/>
                </a:stretch>
              </p:blipFill>
              <p:spPr>
                <a:xfrm>
                  <a:off x="8876700" y="3595500"/>
                  <a:ext cx="11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8" name="Ink 37">
                  <a:extLst>
                    <a:ext uri="{FF2B5EF4-FFF2-40B4-BE49-F238E27FC236}">
                      <a16:creationId xmlns:a16="http://schemas.microsoft.com/office/drawing/2014/main" id="{BC90176C-BECB-4AF4-BB19-6BD4C00C6CF6}"/>
                    </a:ext>
                  </a:extLst>
                </p14:cNvPr>
                <p14:cNvContentPartPr/>
                <p14:nvPr/>
              </p14:nvContentPartPr>
              <p14:xfrm>
                <a:off x="9173700" y="3519900"/>
                <a:ext cx="92880" cy="31320"/>
              </p14:xfrm>
            </p:contentPart>
          </mc:Choice>
          <mc:Fallback xmlns="">
            <p:pic>
              <p:nvPicPr>
                <p:cNvPr id="38" name="Ink 37">
                  <a:extLst>
                    <a:ext uri="{FF2B5EF4-FFF2-40B4-BE49-F238E27FC236}">
                      <a16:creationId xmlns:a16="http://schemas.microsoft.com/office/drawing/2014/main" id="{BC90176C-BECB-4AF4-BB19-6BD4C00C6CF6}"/>
                    </a:ext>
                  </a:extLst>
                </p:cNvPr>
                <p:cNvPicPr/>
                <p:nvPr/>
              </p:nvPicPr>
              <p:blipFill>
                <a:blip r:embed="rId199"/>
                <a:stretch>
                  <a:fillRect/>
                </a:stretch>
              </p:blipFill>
              <p:spPr>
                <a:xfrm>
                  <a:off x="9155700" y="3502260"/>
                  <a:ext cx="128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9" name="Ink 38">
                  <a:extLst>
                    <a:ext uri="{FF2B5EF4-FFF2-40B4-BE49-F238E27FC236}">
                      <a16:creationId xmlns:a16="http://schemas.microsoft.com/office/drawing/2014/main" id="{85E8F4B7-7FCB-4963-9506-BCD1BB5DCFC8}"/>
                    </a:ext>
                  </a:extLst>
                </p14:cNvPr>
                <p14:cNvContentPartPr/>
                <p14:nvPr/>
              </p14:nvContentPartPr>
              <p14:xfrm>
                <a:off x="9200340" y="3604500"/>
                <a:ext cx="96480" cy="3240"/>
              </p14:xfrm>
            </p:contentPart>
          </mc:Choice>
          <mc:Fallback xmlns="">
            <p:pic>
              <p:nvPicPr>
                <p:cNvPr id="39" name="Ink 38">
                  <a:extLst>
                    <a:ext uri="{FF2B5EF4-FFF2-40B4-BE49-F238E27FC236}">
                      <a16:creationId xmlns:a16="http://schemas.microsoft.com/office/drawing/2014/main" id="{85E8F4B7-7FCB-4963-9506-BCD1BB5DCFC8}"/>
                    </a:ext>
                  </a:extLst>
                </p:cNvPr>
                <p:cNvPicPr/>
                <p:nvPr/>
              </p:nvPicPr>
              <p:blipFill>
                <a:blip r:embed="rId201"/>
                <a:stretch>
                  <a:fillRect/>
                </a:stretch>
              </p:blipFill>
              <p:spPr>
                <a:xfrm>
                  <a:off x="9182700" y="3586860"/>
                  <a:ext cx="132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6" name="Ink 45">
                  <a:extLst>
                    <a:ext uri="{FF2B5EF4-FFF2-40B4-BE49-F238E27FC236}">
                      <a16:creationId xmlns:a16="http://schemas.microsoft.com/office/drawing/2014/main" id="{3AC88CA0-1E3D-4BE5-A421-166FA185D2E7}"/>
                    </a:ext>
                  </a:extLst>
                </p14:cNvPr>
                <p14:cNvContentPartPr/>
                <p14:nvPr/>
              </p14:nvContentPartPr>
              <p14:xfrm>
                <a:off x="8545500" y="4009140"/>
                <a:ext cx="127800" cy="131760"/>
              </p14:xfrm>
            </p:contentPart>
          </mc:Choice>
          <mc:Fallback xmlns="">
            <p:pic>
              <p:nvPicPr>
                <p:cNvPr id="46" name="Ink 45">
                  <a:extLst>
                    <a:ext uri="{FF2B5EF4-FFF2-40B4-BE49-F238E27FC236}">
                      <a16:creationId xmlns:a16="http://schemas.microsoft.com/office/drawing/2014/main" id="{3AC88CA0-1E3D-4BE5-A421-166FA185D2E7}"/>
                    </a:ext>
                  </a:extLst>
                </p:cNvPr>
                <p:cNvPicPr/>
                <p:nvPr/>
              </p:nvPicPr>
              <p:blipFill>
                <a:blip r:embed="rId203"/>
                <a:stretch>
                  <a:fillRect/>
                </a:stretch>
              </p:blipFill>
              <p:spPr>
                <a:xfrm>
                  <a:off x="8527860" y="3991500"/>
                  <a:ext cx="163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7" name="Ink 46">
                  <a:extLst>
                    <a:ext uri="{FF2B5EF4-FFF2-40B4-BE49-F238E27FC236}">
                      <a16:creationId xmlns:a16="http://schemas.microsoft.com/office/drawing/2014/main" id="{022885E0-6EA1-4B38-8FFF-BC6732072E66}"/>
                    </a:ext>
                  </a:extLst>
                </p14:cNvPr>
                <p14:cNvContentPartPr/>
                <p14:nvPr/>
              </p14:nvContentPartPr>
              <p14:xfrm>
                <a:off x="8859780" y="3897540"/>
                <a:ext cx="108720" cy="147240"/>
              </p14:xfrm>
            </p:contentPart>
          </mc:Choice>
          <mc:Fallback xmlns="">
            <p:pic>
              <p:nvPicPr>
                <p:cNvPr id="47" name="Ink 46">
                  <a:extLst>
                    <a:ext uri="{FF2B5EF4-FFF2-40B4-BE49-F238E27FC236}">
                      <a16:creationId xmlns:a16="http://schemas.microsoft.com/office/drawing/2014/main" id="{022885E0-6EA1-4B38-8FFF-BC6732072E66}"/>
                    </a:ext>
                  </a:extLst>
                </p:cNvPr>
                <p:cNvPicPr/>
                <p:nvPr/>
              </p:nvPicPr>
              <p:blipFill>
                <a:blip r:embed="rId205"/>
                <a:stretch>
                  <a:fillRect/>
                </a:stretch>
              </p:blipFill>
              <p:spPr>
                <a:xfrm>
                  <a:off x="8841780" y="3879900"/>
                  <a:ext cx="144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 name="Ink 47">
                  <a:extLst>
                    <a:ext uri="{FF2B5EF4-FFF2-40B4-BE49-F238E27FC236}">
                      <a16:creationId xmlns:a16="http://schemas.microsoft.com/office/drawing/2014/main" id="{E508E8D8-7A03-40F2-910A-9223394917FE}"/>
                    </a:ext>
                  </a:extLst>
                </p14:cNvPr>
                <p14:cNvContentPartPr/>
                <p14:nvPr/>
              </p14:nvContentPartPr>
              <p14:xfrm>
                <a:off x="9047700" y="3894300"/>
                <a:ext cx="128160" cy="106200"/>
              </p14:xfrm>
            </p:contentPart>
          </mc:Choice>
          <mc:Fallback xmlns="">
            <p:pic>
              <p:nvPicPr>
                <p:cNvPr id="48" name="Ink 47">
                  <a:extLst>
                    <a:ext uri="{FF2B5EF4-FFF2-40B4-BE49-F238E27FC236}">
                      <a16:creationId xmlns:a16="http://schemas.microsoft.com/office/drawing/2014/main" id="{E508E8D8-7A03-40F2-910A-9223394917FE}"/>
                    </a:ext>
                  </a:extLst>
                </p:cNvPr>
                <p:cNvPicPr/>
                <p:nvPr/>
              </p:nvPicPr>
              <p:blipFill>
                <a:blip r:embed="rId207"/>
                <a:stretch>
                  <a:fillRect/>
                </a:stretch>
              </p:blipFill>
              <p:spPr>
                <a:xfrm>
                  <a:off x="9030060" y="3876660"/>
                  <a:ext cx="163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9" name="Ink 48">
                  <a:extLst>
                    <a:ext uri="{FF2B5EF4-FFF2-40B4-BE49-F238E27FC236}">
                      <a16:creationId xmlns:a16="http://schemas.microsoft.com/office/drawing/2014/main" id="{0E56C3BC-D98D-4547-BC8F-8749C89A0869}"/>
                    </a:ext>
                  </a:extLst>
                </p14:cNvPr>
                <p14:cNvContentPartPr/>
                <p14:nvPr/>
              </p14:nvContentPartPr>
              <p14:xfrm>
                <a:off x="9235260" y="3792420"/>
                <a:ext cx="74160" cy="149040"/>
              </p14:xfrm>
            </p:contentPart>
          </mc:Choice>
          <mc:Fallback xmlns="">
            <p:pic>
              <p:nvPicPr>
                <p:cNvPr id="49" name="Ink 48">
                  <a:extLst>
                    <a:ext uri="{FF2B5EF4-FFF2-40B4-BE49-F238E27FC236}">
                      <a16:creationId xmlns:a16="http://schemas.microsoft.com/office/drawing/2014/main" id="{0E56C3BC-D98D-4547-BC8F-8749C89A0869}"/>
                    </a:ext>
                  </a:extLst>
                </p:cNvPr>
                <p:cNvPicPr/>
                <p:nvPr/>
              </p:nvPicPr>
              <p:blipFill>
                <a:blip r:embed="rId209"/>
                <a:stretch>
                  <a:fillRect/>
                </a:stretch>
              </p:blipFill>
              <p:spPr>
                <a:xfrm>
                  <a:off x="9217260" y="3774420"/>
                  <a:ext cx="109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0" name="Ink 49">
                  <a:extLst>
                    <a:ext uri="{FF2B5EF4-FFF2-40B4-BE49-F238E27FC236}">
                      <a16:creationId xmlns:a16="http://schemas.microsoft.com/office/drawing/2014/main" id="{BB6F80C1-28CF-46B3-AA43-798490491AB6}"/>
                    </a:ext>
                  </a:extLst>
                </p14:cNvPr>
                <p14:cNvContentPartPr/>
                <p14:nvPr/>
              </p14:nvContentPartPr>
              <p14:xfrm>
                <a:off x="9342900" y="3757500"/>
                <a:ext cx="73440" cy="140760"/>
              </p14:xfrm>
            </p:contentPart>
          </mc:Choice>
          <mc:Fallback xmlns="">
            <p:pic>
              <p:nvPicPr>
                <p:cNvPr id="50" name="Ink 49">
                  <a:extLst>
                    <a:ext uri="{FF2B5EF4-FFF2-40B4-BE49-F238E27FC236}">
                      <a16:creationId xmlns:a16="http://schemas.microsoft.com/office/drawing/2014/main" id="{BB6F80C1-28CF-46B3-AA43-798490491AB6}"/>
                    </a:ext>
                  </a:extLst>
                </p:cNvPr>
                <p:cNvPicPr/>
                <p:nvPr/>
              </p:nvPicPr>
              <p:blipFill>
                <a:blip r:embed="rId211"/>
                <a:stretch>
                  <a:fillRect/>
                </a:stretch>
              </p:blipFill>
              <p:spPr>
                <a:xfrm>
                  <a:off x="9325260" y="3739860"/>
                  <a:ext cx="109080" cy="176400"/>
                </a:xfrm>
                <a:prstGeom prst="rect">
                  <a:avLst/>
                </a:prstGeom>
              </p:spPr>
            </p:pic>
          </mc:Fallback>
        </mc:AlternateContent>
      </p:grpSp>
      <p:grpSp>
        <p:nvGrpSpPr>
          <p:cNvPr id="61" name="Group 60">
            <a:extLst>
              <a:ext uri="{FF2B5EF4-FFF2-40B4-BE49-F238E27FC236}">
                <a16:creationId xmlns:a16="http://schemas.microsoft.com/office/drawing/2014/main" id="{0546376D-ACE2-47A4-B08B-CC7DFE67E802}"/>
              </a:ext>
            </a:extLst>
          </p:cNvPr>
          <p:cNvGrpSpPr/>
          <p:nvPr/>
        </p:nvGrpSpPr>
        <p:grpSpPr>
          <a:xfrm>
            <a:off x="8281980" y="4134060"/>
            <a:ext cx="1134360" cy="483480"/>
            <a:chOff x="8281980" y="4134060"/>
            <a:chExt cx="1134360" cy="483480"/>
          </a:xfrm>
        </p:grpSpPr>
        <mc:AlternateContent xmlns:mc="http://schemas.openxmlformats.org/markup-compatibility/2006" xmlns:p14="http://schemas.microsoft.com/office/powerpoint/2010/main">
          <mc:Choice Requires="p14">
            <p:contentPart p14:bwMode="auto" r:id="rId212">
              <p14:nvContentPartPr>
                <p14:cNvPr id="52" name="Ink 51">
                  <a:extLst>
                    <a:ext uri="{FF2B5EF4-FFF2-40B4-BE49-F238E27FC236}">
                      <a16:creationId xmlns:a16="http://schemas.microsoft.com/office/drawing/2014/main" id="{13F21E35-53FC-4272-AE33-C665C7F325BF}"/>
                    </a:ext>
                  </a:extLst>
                </p14:cNvPr>
                <p14:cNvContentPartPr/>
                <p14:nvPr/>
              </p14:nvContentPartPr>
              <p14:xfrm>
                <a:off x="8281980" y="4358340"/>
                <a:ext cx="158400" cy="259200"/>
              </p14:xfrm>
            </p:contentPart>
          </mc:Choice>
          <mc:Fallback xmlns="">
            <p:pic>
              <p:nvPicPr>
                <p:cNvPr id="52" name="Ink 51">
                  <a:extLst>
                    <a:ext uri="{FF2B5EF4-FFF2-40B4-BE49-F238E27FC236}">
                      <a16:creationId xmlns:a16="http://schemas.microsoft.com/office/drawing/2014/main" id="{13F21E35-53FC-4272-AE33-C665C7F325BF}"/>
                    </a:ext>
                  </a:extLst>
                </p:cNvPr>
                <p:cNvPicPr/>
                <p:nvPr/>
              </p:nvPicPr>
              <p:blipFill>
                <a:blip r:embed="rId213"/>
                <a:stretch>
                  <a:fillRect/>
                </a:stretch>
              </p:blipFill>
              <p:spPr>
                <a:xfrm>
                  <a:off x="8264340" y="4340340"/>
                  <a:ext cx="1940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3" name="Ink 52">
                  <a:extLst>
                    <a:ext uri="{FF2B5EF4-FFF2-40B4-BE49-F238E27FC236}">
                      <a16:creationId xmlns:a16="http://schemas.microsoft.com/office/drawing/2014/main" id="{6CAB3D64-9C7E-40CD-9B77-7F1CB46CBFD0}"/>
                    </a:ext>
                  </a:extLst>
                </p14:cNvPr>
                <p14:cNvContentPartPr/>
                <p14:nvPr/>
              </p14:nvContentPartPr>
              <p14:xfrm>
                <a:off x="8504820" y="4326300"/>
                <a:ext cx="87840" cy="134280"/>
              </p14:xfrm>
            </p:contentPart>
          </mc:Choice>
          <mc:Fallback xmlns="">
            <p:pic>
              <p:nvPicPr>
                <p:cNvPr id="53" name="Ink 52">
                  <a:extLst>
                    <a:ext uri="{FF2B5EF4-FFF2-40B4-BE49-F238E27FC236}">
                      <a16:creationId xmlns:a16="http://schemas.microsoft.com/office/drawing/2014/main" id="{6CAB3D64-9C7E-40CD-9B77-7F1CB46CBFD0}"/>
                    </a:ext>
                  </a:extLst>
                </p:cNvPr>
                <p:cNvPicPr/>
                <p:nvPr/>
              </p:nvPicPr>
              <p:blipFill>
                <a:blip r:embed="rId215"/>
                <a:stretch>
                  <a:fillRect/>
                </a:stretch>
              </p:blipFill>
              <p:spPr>
                <a:xfrm>
                  <a:off x="8486820" y="4308660"/>
                  <a:ext cx="123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4" name="Ink 53">
                  <a:extLst>
                    <a:ext uri="{FF2B5EF4-FFF2-40B4-BE49-F238E27FC236}">
                      <a16:creationId xmlns:a16="http://schemas.microsoft.com/office/drawing/2014/main" id="{2C6F5515-6282-4D8E-9350-4454016D59D4}"/>
                    </a:ext>
                  </a:extLst>
                </p14:cNvPr>
                <p14:cNvContentPartPr/>
                <p14:nvPr/>
              </p14:nvContentPartPr>
              <p14:xfrm>
                <a:off x="8611380" y="4318740"/>
                <a:ext cx="69480" cy="125640"/>
              </p14:xfrm>
            </p:contentPart>
          </mc:Choice>
          <mc:Fallback xmlns="">
            <p:pic>
              <p:nvPicPr>
                <p:cNvPr id="54" name="Ink 53">
                  <a:extLst>
                    <a:ext uri="{FF2B5EF4-FFF2-40B4-BE49-F238E27FC236}">
                      <a16:creationId xmlns:a16="http://schemas.microsoft.com/office/drawing/2014/main" id="{2C6F5515-6282-4D8E-9350-4454016D59D4}"/>
                    </a:ext>
                  </a:extLst>
                </p:cNvPr>
                <p:cNvPicPr/>
                <p:nvPr/>
              </p:nvPicPr>
              <p:blipFill>
                <a:blip r:embed="rId217"/>
                <a:stretch>
                  <a:fillRect/>
                </a:stretch>
              </p:blipFill>
              <p:spPr>
                <a:xfrm>
                  <a:off x="8593740" y="4300740"/>
                  <a:ext cx="105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 name="Ink 54">
                  <a:extLst>
                    <a:ext uri="{FF2B5EF4-FFF2-40B4-BE49-F238E27FC236}">
                      <a16:creationId xmlns:a16="http://schemas.microsoft.com/office/drawing/2014/main" id="{B6BB0C12-0E82-4111-B5DF-1A669A4FD823}"/>
                    </a:ext>
                  </a:extLst>
                </p14:cNvPr>
                <p14:cNvContentPartPr/>
                <p14:nvPr/>
              </p14:nvContentPartPr>
              <p14:xfrm>
                <a:off x="8762940" y="4277340"/>
                <a:ext cx="78120" cy="102960"/>
              </p14:xfrm>
            </p:contentPart>
          </mc:Choice>
          <mc:Fallback xmlns="">
            <p:pic>
              <p:nvPicPr>
                <p:cNvPr id="55" name="Ink 54">
                  <a:extLst>
                    <a:ext uri="{FF2B5EF4-FFF2-40B4-BE49-F238E27FC236}">
                      <a16:creationId xmlns:a16="http://schemas.microsoft.com/office/drawing/2014/main" id="{B6BB0C12-0E82-4111-B5DF-1A669A4FD823}"/>
                    </a:ext>
                  </a:extLst>
                </p:cNvPr>
                <p:cNvPicPr/>
                <p:nvPr/>
              </p:nvPicPr>
              <p:blipFill>
                <a:blip r:embed="rId219"/>
                <a:stretch>
                  <a:fillRect/>
                </a:stretch>
              </p:blipFill>
              <p:spPr>
                <a:xfrm>
                  <a:off x="8744940" y="4259340"/>
                  <a:ext cx="11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 name="Ink 55">
                  <a:extLst>
                    <a:ext uri="{FF2B5EF4-FFF2-40B4-BE49-F238E27FC236}">
                      <a16:creationId xmlns:a16="http://schemas.microsoft.com/office/drawing/2014/main" id="{B7B733E2-A530-4D44-AD89-A0536C51034B}"/>
                    </a:ext>
                  </a:extLst>
                </p14:cNvPr>
                <p14:cNvContentPartPr/>
                <p14:nvPr/>
              </p14:nvContentPartPr>
              <p14:xfrm>
                <a:off x="8886780" y="4269780"/>
                <a:ext cx="73800" cy="87840"/>
              </p14:xfrm>
            </p:contentPart>
          </mc:Choice>
          <mc:Fallback xmlns="">
            <p:pic>
              <p:nvPicPr>
                <p:cNvPr id="56" name="Ink 55">
                  <a:extLst>
                    <a:ext uri="{FF2B5EF4-FFF2-40B4-BE49-F238E27FC236}">
                      <a16:creationId xmlns:a16="http://schemas.microsoft.com/office/drawing/2014/main" id="{B7B733E2-A530-4D44-AD89-A0536C51034B}"/>
                    </a:ext>
                  </a:extLst>
                </p:cNvPr>
                <p:cNvPicPr/>
                <p:nvPr/>
              </p:nvPicPr>
              <p:blipFill>
                <a:blip r:embed="rId221"/>
                <a:stretch>
                  <a:fillRect/>
                </a:stretch>
              </p:blipFill>
              <p:spPr>
                <a:xfrm>
                  <a:off x="8868780" y="4252140"/>
                  <a:ext cx="10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7" name="Ink 56">
                  <a:extLst>
                    <a:ext uri="{FF2B5EF4-FFF2-40B4-BE49-F238E27FC236}">
                      <a16:creationId xmlns:a16="http://schemas.microsoft.com/office/drawing/2014/main" id="{C0DDD200-C3D5-4605-AB02-FFF95DE2C6F1}"/>
                    </a:ext>
                  </a:extLst>
                </p14:cNvPr>
                <p14:cNvContentPartPr/>
                <p14:nvPr/>
              </p14:nvContentPartPr>
              <p14:xfrm>
                <a:off x="9025380" y="4253220"/>
                <a:ext cx="71640" cy="84960"/>
              </p14:xfrm>
            </p:contentPart>
          </mc:Choice>
          <mc:Fallback xmlns="">
            <p:pic>
              <p:nvPicPr>
                <p:cNvPr id="57" name="Ink 56">
                  <a:extLst>
                    <a:ext uri="{FF2B5EF4-FFF2-40B4-BE49-F238E27FC236}">
                      <a16:creationId xmlns:a16="http://schemas.microsoft.com/office/drawing/2014/main" id="{C0DDD200-C3D5-4605-AB02-FFF95DE2C6F1}"/>
                    </a:ext>
                  </a:extLst>
                </p:cNvPr>
                <p:cNvPicPr/>
                <p:nvPr/>
              </p:nvPicPr>
              <p:blipFill>
                <a:blip r:embed="rId223"/>
                <a:stretch>
                  <a:fillRect/>
                </a:stretch>
              </p:blipFill>
              <p:spPr>
                <a:xfrm>
                  <a:off x="9007380" y="4235580"/>
                  <a:ext cx="107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8" name="Ink 57">
                  <a:extLst>
                    <a:ext uri="{FF2B5EF4-FFF2-40B4-BE49-F238E27FC236}">
                      <a16:creationId xmlns:a16="http://schemas.microsoft.com/office/drawing/2014/main" id="{B6976602-036D-48AF-875A-DF0FF2DBB41C}"/>
                    </a:ext>
                  </a:extLst>
                </p14:cNvPr>
                <p14:cNvContentPartPr/>
                <p14:nvPr/>
              </p14:nvContentPartPr>
              <p14:xfrm>
                <a:off x="9170460" y="4201380"/>
                <a:ext cx="82440" cy="85320"/>
              </p14:xfrm>
            </p:contentPart>
          </mc:Choice>
          <mc:Fallback xmlns="">
            <p:pic>
              <p:nvPicPr>
                <p:cNvPr id="58" name="Ink 57">
                  <a:extLst>
                    <a:ext uri="{FF2B5EF4-FFF2-40B4-BE49-F238E27FC236}">
                      <a16:creationId xmlns:a16="http://schemas.microsoft.com/office/drawing/2014/main" id="{B6976602-036D-48AF-875A-DF0FF2DBB41C}"/>
                    </a:ext>
                  </a:extLst>
                </p:cNvPr>
                <p:cNvPicPr/>
                <p:nvPr/>
              </p:nvPicPr>
              <p:blipFill>
                <a:blip r:embed="rId225"/>
                <a:stretch>
                  <a:fillRect/>
                </a:stretch>
              </p:blipFill>
              <p:spPr>
                <a:xfrm>
                  <a:off x="9152460" y="4183380"/>
                  <a:ext cx="118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9" name="Ink 58">
                  <a:extLst>
                    <a:ext uri="{FF2B5EF4-FFF2-40B4-BE49-F238E27FC236}">
                      <a16:creationId xmlns:a16="http://schemas.microsoft.com/office/drawing/2014/main" id="{0B62564C-2E04-4BAE-8FEF-6267DEE96D2E}"/>
                    </a:ext>
                  </a:extLst>
                </p14:cNvPr>
                <p14:cNvContentPartPr/>
                <p14:nvPr/>
              </p14:nvContentPartPr>
              <p14:xfrm>
                <a:off x="9298620" y="4134060"/>
                <a:ext cx="117720" cy="76680"/>
              </p14:xfrm>
            </p:contentPart>
          </mc:Choice>
          <mc:Fallback xmlns="">
            <p:pic>
              <p:nvPicPr>
                <p:cNvPr id="59" name="Ink 58">
                  <a:extLst>
                    <a:ext uri="{FF2B5EF4-FFF2-40B4-BE49-F238E27FC236}">
                      <a16:creationId xmlns:a16="http://schemas.microsoft.com/office/drawing/2014/main" id="{0B62564C-2E04-4BAE-8FEF-6267DEE96D2E}"/>
                    </a:ext>
                  </a:extLst>
                </p:cNvPr>
                <p:cNvPicPr/>
                <p:nvPr/>
              </p:nvPicPr>
              <p:blipFill>
                <a:blip r:embed="rId227"/>
                <a:stretch>
                  <a:fillRect/>
                </a:stretch>
              </p:blipFill>
              <p:spPr>
                <a:xfrm>
                  <a:off x="9280980" y="4116060"/>
                  <a:ext cx="153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0" name="Ink 59">
                  <a:extLst>
                    <a:ext uri="{FF2B5EF4-FFF2-40B4-BE49-F238E27FC236}">
                      <a16:creationId xmlns:a16="http://schemas.microsoft.com/office/drawing/2014/main" id="{4054553C-CCD3-4138-8881-4A94C05AAF0B}"/>
                    </a:ext>
                  </a:extLst>
                </p14:cNvPr>
                <p14:cNvContentPartPr/>
                <p14:nvPr/>
              </p14:nvContentPartPr>
              <p14:xfrm>
                <a:off x="9354420" y="4235940"/>
                <a:ext cx="4320" cy="56160"/>
              </p14:xfrm>
            </p:contentPart>
          </mc:Choice>
          <mc:Fallback xmlns="">
            <p:pic>
              <p:nvPicPr>
                <p:cNvPr id="60" name="Ink 59">
                  <a:extLst>
                    <a:ext uri="{FF2B5EF4-FFF2-40B4-BE49-F238E27FC236}">
                      <a16:creationId xmlns:a16="http://schemas.microsoft.com/office/drawing/2014/main" id="{4054553C-CCD3-4138-8881-4A94C05AAF0B}"/>
                    </a:ext>
                  </a:extLst>
                </p:cNvPr>
                <p:cNvPicPr/>
                <p:nvPr/>
              </p:nvPicPr>
              <p:blipFill>
                <a:blip r:embed="rId229"/>
                <a:stretch>
                  <a:fillRect/>
                </a:stretch>
              </p:blipFill>
              <p:spPr>
                <a:xfrm>
                  <a:off x="9336780" y="4218300"/>
                  <a:ext cx="39960" cy="91800"/>
                </a:xfrm>
                <a:prstGeom prst="rect">
                  <a:avLst/>
                </a:prstGeom>
              </p:spPr>
            </p:pic>
          </mc:Fallback>
        </mc:AlternateContent>
      </p:grpSp>
      <p:grpSp>
        <p:nvGrpSpPr>
          <p:cNvPr id="73942" name="Group 73941">
            <a:extLst>
              <a:ext uri="{FF2B5EF4-FFF2-40B4-BE49-F238E27FC236}">
                <a16:creationId xmlns:a16="http://schemas.microsoft.com/office/drawing/2014/main" id="{40348926-731D-4C35-8B9F-5458C01D0642}"/>
              </a:ext>
            </a:extLst>
          </p:cNvPr>
          <p:cNvGrpSpPr/>
          <p:nvPr/>
        </p:nvGrpSpPr>
        <p:grpSpPr>
          <a:xfrm>
            <a:off x="9774900" y="4017420"/>
            <a:ext cx="348840" cy="176760"/>
            <a:chOff x="9774900" y="4017420"/>
            <a:chExt cx="348840" cy="176760"/>
          </a:xfrm>
        </p:grpSpPr>
        <mc:AlternateContent xmlns:mc="http://schemas.openxmlformats.org/markup-compatibility/2006" xmlns:p14="http://schemas.microsoft.com/office/powerpoint/2010/main">
          <mc:Choice Requires="p14">
            <p:contentPart p14:bwMode="auto" r:id="rId230">
              <p14:nvContentPartPr>
                <p14:cNvPr id="62" name="Ink 61">
                  <a:extLst>
                    <a:ext uri="{FF2B5EF4-FFF2-40B4-BE49-F238E27FC236}">
                      <a16:creationId xmlns:a16="http://schemas.microsoft.com/office/drawing/2014/main" id="{ED2BA9CA-077B-4097-A0F1-4E1654B05308}"/>
                    </a:ext>
                  </a:extLst>
                </p14:cNvPr>
                <p14:cNvContentPartPr/>
                <p14:nvPr/>
              </p14:nvContentPartPr>
              <p14:xfrm>
                <a:off x="9774900" y="4061700"/>
                <a:ext cx="91440" cy="132480"/>
              </p14:xfrm>
            </p:contentPart>
          </mc:Choice>
          <mc:Fallback xmlns="">
            <p:pic>
              <p:nvPicPr>
                <p:cNvPr id="62" name="Ink 61">
                  <a:extLst>
                    <a:ext uri="{FF2B5EF4-FFF2-40B4-BE49-F238E27FC236}">
                      <a16:creationId xmlns:a16="http://schemas.microsoft.com/office/drawing/2014/main" id="{ED2BA9CA-077B-4097-A0F1-4E1654B05308}"/>
                    </a:ext>
                  </a:extLst>
                </p:cNvPr>
                <p:cNvPicPr/>
                <p:nvPr/>
              </p:nvPicPr>
              <p:blipFill>
                <a:blip r:embed="rId231"/>
                <a:stretch>
                  <a:fillRect/>
                </a:stretch>
              </p:blipFill>
              <p:spPr>
                <a:xfrm>
                  <a:off x="9757260" y="4044060"/>
                  <a:ext cx="12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3" name="Ink 62">
                  <a:extLst>
                    <a:ext uri="{FF2B5EF4-FFF2-40B4-BE49-F238E27FC236}">
                      <a16:creationId xmlns:a16="http://schemas.microsoft.com/office/drawing/2014/main" id="{7B560840-C2CF-4F25-9B63-909B5B89E932}"/>
                    </a:ext>
                  </a:extLst>
                </p14:cNvPr>
                <p14:cNvContentPartPr/>
                <p14:nvPr/>
              </p14:nvContentPartPr>
              <p14:xfrm>
                <a:off x="9935820" y="4139820"/>
                <a:ext cx="2160" cy="16560"/>
              </p14:xfrm>
            </p:contentPart>
          </mc:Choice>
          <mc:Fallback xmlns="">
            <p:pic>
              <p:nvPicPr>
                <p:cNvPr id="63" name="Ink 62">
                  <a:extLst>
                    <a:ext uri="{FF2B5EF4-FFF2-40B4-BE49-F238E27FC236}">
                      <a16:creationId xmlns:a16="http://schemas.microsoft.com/office/drawing/2014/main" id="{7B560840-C2CF-4F25-9B63-909B5B89E932}"/>
                    </a:ext>
                  </a:extLst>
                </p:cNvPr>
                <p:cNvPicPr/>
                <p:nvPr/>
              </p:nvPicPr>
              <p:blipFill>
                <a:blip r:embed="rId233"/>
                <a:stretch>
                  <a:fillRect/>
                </a:stretch>
              </p:blipFill>
              <p:spPr>
                <a:xfrm>
                  <a:off x="9917820" y="4121820"/>
                  <a:ext cx="37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3941" name="Ink 73940">
                  <a:extLst>
                    <a:ext uri="{FF2B5EF4-FFF2-40B4-BE49-F238E27FC236}">
                      <a16:creationId xmlns:a16="http://schemas.microsoft.com/office/drawing/2014/main" id="{3579B02E-2473-4722-BCEA-811B1F6BDE2E}"/>
                    </a:ext>
                  </a:extLst>
                </p14:cNvPr>
                <p14:cNvContentPartPr/>
                <p14:nvPr/>
              </p14:nvContentPartPr>
              <p14:xfrm>
                <a:off x="10024020" y="4017420"/>
                <a:ext cx="99720" cy="122760"/>
              </p14:xfrm>
            </p:contentPart>
          </mc:Choice>
          <mc:Fallback xmlns="">
            <p:pic>
              <p:nvPicPr>
                <p:cNvPr id="73941" name="Ink 73940">
                  <a:extLst>
                    <a:ext uri="{FF2B5EF4-FFF2-40B4-BE49-F238E27FC236}">
                      <a16:creationId xmlns:a16="http://schemas.microsoft.com/office/drawing/2014/main" id="{3579B02E-2473-4722-BCEA-811B1F6BDE2E}"/>
                    </a:ext>
                  </a:extLst>
                </p:cNvPr>
                <p:cNvPicPr/>
                <p:nvPr/>
              </p:nvPicPr>
              <p:blipFill>
                <a:blip r:embed="rId235"/>
                <a:stretch>
                  <a:fillRect/>
                </a:stretch>
              </p:blipFill>
              <p:spPr>
                <a:xfrm>
                  <a:off x="10006020" y="3999780"/>
                  <a:ext cx="135360" cy="15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73945" name="Ink 73944">
                <a:extLst>
                  <a:ext uri="{FF2B5EF4-FFF2-40B4-BE49-F238E27FC236}">
                    <a16:creationId xmlns:a16="http://schemas.microsoft.com/office/drawing/2014/main" id="{C9EF503E-5943-456A-B774-91B8D9F1A483}"/>
                  </a:ext>
                </a:extLst>
              </p14:cNvPr>
              <p14:cNvContentPartPr/>
              <p14:nvPr/>
            </p14:nvContentPartPr>
            <p14:xfrm>
              <a:off x="10199340" y="3988620"/>
              <a:ext cx="93960" cy="106560"/>
            </p14:xfrm>
          </p:contentPart>
        </mc:Choice>
        <mc:Fallback xmlns="">
          <p:pic>
            <p:nvPicPr>
              <p:cNvPr id="73945" name="Ink 73944">
                <a:extLst>
                  <a:ext uri="{FF2B5EF4-FFF2-40B4-BE49-F238E27FC236}">
                    <a16:creationId xmlns:a16="http://schemas.microsoft.com/office/drawing/2014/main" id="{C9EF503E-5943-456A-B774-91B8D9F1A483}"/>
                  </a:ext>
                </a:extLst>
              </p:cNvPr>
              <p:cNvPicPr/>
              <p:nvPr/>
            </p:nvPicPr>
            <p:blipFill>
              <a:blip r:embed="rId237"/>
              <a:stretch>
                <a:fillRect/>
              </a:stretch>
            </p:blipFill>
            <p:spPr>
              <a:xfrm>
                <a:off x="10181340" y="3970620"/>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3946" name="Ink 73945">
                <a:extLst>
                  <a:ext uri="{FF2B5EF4-FFF2-40B4-BE49-F238E27FC236}">
                    <a16:creationId xmlns:a16="http://schemas.microsoft.com/office/drawing/2014/main" id="{1068B2FD-7FDE-4C7B-8EBE-7557570F2CAE}"/>
                  </a:ext>
                </a:extLst>
              </p14:cNvPr>
              <p14:cNvContentPartPr/>
              <p14:nvPr/>
            </p14:nvContentPartPr>
            <p14:xfrm>
              <a:off x="10399860" y="3949020"/>
              <a:ext cx="33120" cy="116640"/>
            </p14:xfrm>
          </p:contentPart>
        </mc:Choice>
        <mc:Fallback xmlns="">
          <p:pic>
            <p:nvPicPr>
              <p:cNvPr id="73946" name="Ink 73945">
                <a:extLst>
                  <a:ext uri="{FF2B5EF4-FFF2-40B4-BE49-F238E27FC236}">
                    <a16:creationId xmlns:a16="http://schemas.microsoft.com/office/drawing/2014/main" id="{1068B2FD-7FDE-4C7B-8EBE-7557570F2CAE}"/>
                  </a:ext>
                </a:extLst>
              </p:cNvPr>
              <p:cNvPicPr/>
              <p:nvPr/>
            </p:nvPicPr>
            <p:blipFill>
              <a:blip r:embed="rId239"/>
              <a:stretch>
                <a:fillRect/>
              </a:stretch>
            </p:blipFill>
            <p:spPr>
              <a:xfrm>
                <a:off x="10381860" y="3931380"/>
                <a:ext cx="68760" cy="152280"/>
              </a:xfrm>
              <a:prstGeom prst="rect">
                <a:avLst/>
              </a:prstGeom>
            </p:spPr>
          </p:pic>
        </mc:Fallback>
      </mc:AlternateContent>
      <p:grpSp>
        <p:nvGrpSpPr>
          <p:cNvPr id="128" name="Group 127">
            <a:extLst>
              <a:ext uri="{FF2B5EF4-FFF2-40B4-BE49-F238E27FC236}">
                <a16:creationId xmlns:a16="http://schemas.microsoft.com/office/drawing/2014/main" id="{1895B1E4-E823-4153-98A7-B02C83870A85}"/>
              </a:ext>
            </a:extLst>
          </p:cNvPr>
          <p:cNvGrpSpPr/>
          <p:nvPr/>
        </p:nvGrpSpPr>
        <p:grpSpPr>
          <a:xfrm>
            <a:off x="9133020" y="4452660"/>
            <a:ext cx="299520" cy="143640"/>
            <a:chOff x="9133020" y="4452660"/>
            <a:chExt cx="299520" cy="143640"/>
          </a:xfrm>
        </p:grpSpPr>
        <mc:AlternateContent xmlns:mc="http://schemas.openxmlformats.org/markup-compatibility/2006" xmlns:p14="http://schemas.microsoft.com/office/powerpoint/2010/main">
          <mc:Choice Requires="p14">
            <p:contentPart p14:bwMode="auto" r:id="rId240">
              <p14:nvContentPartPr>
                <p14:cNvPr id="73947" name="Ink 73946">
                  <a:extLst>
                    <a:ext uri="{FF2B5EF4-FFF2-40B4-BE49-F238E27FC236}">
                      <a16:creationId xmlns:a16="http://schemas.microsoft.com/office/drawing/2014/main" id="{D6DCCE88-0C15-4FAF-9543-F78AA8D580FC}"/>
                    </a:ext>
                  </a:extLst>
                </p14:cNvPr>
                <p14:cNvContentPartPr/>
                <p14:nvPr/>
              </p14:nvContentPartPr>
              <p14:xfrm>
                <a:off x="9192780" y="4521780"/>
                <a:ext cx="360" cy="74520"/>
              </p14:xfrm>
            </p:contentPart>
          </mc:Choice>
          <mc:Fallback xmlns="">
            <p:pic>
              <p:nvPicPr>
                <p:cNvPr id="73947" name="Ink 73946">
                  <a:extLst>
                    <a:ext uri="{FF2B5EF4-FFF2-40B4-BE49-F238E27FC236}">
                      <a16:creationId xmlns:a16="http://schemas.microsoft.com/office/drawing/2014/main" id="{D6DCCE88-0C15-4FAF-9543-F78AA8D580FC}"/>
                    </a:ext>
                  </a:extLst>
                </p:cNvPr>
                <p:cNvPicPr/>
                <p:nvPr/>
              </p:nvPicPr>
              <p:blipFill>
                <a:blip r:embed="rId241"/>
                <a:stretch>
                  <a:fillRect/>
                </a:stretch>
              </p:blipFill>
              <p:spPr>
                <a:xfrm>
                  <a:off x="9175140" y="4504140"/>
                  <a:ext cx="36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3948" name="Ink 73947">
                  <a:extLst>
                    <a:ext uri="{FF2B5EF4-FFF2-40B4-BE49-F238E27FC236}">
                      <a16:creationId xmlns:a16="http://schemas.microsoft.com/office/drawing/2014/main" id="{C479CB1D-5BDF-4A97-A280-1441EDE69B56}"/>
                    </a:ext>
                  </a:extLst>
                </p14:cNvPr>
                <p14:cNvContentPartPr/>
                <p14:nvPr/>
              </p14:nvContentPartPr>
              <p14:xfrm>
                <a:off x="9133020" y="4492980"/>
                <a:ext cx="111960" cy="23400"/>
              </p14:xfrm>
            </p:contentPart>
          </mc:Choice>
          <mc:Fallback xmlns="">
            <p:pic>
              <p:nvPicPr>
                <p:cNvPr id="73948" name="Ink 73947">
                  <a:extLst>
                    <a:ext uri="{FF2B5EF4-FFF2-40B4-BE49-F238E27FC236}">
                      <a16:creationId xmlns:a16="http://schemas.microsoft.com/office/drawing/2014/main" id="{C479CB1D-5BDF-4A97-A280-1441EDE69B56}"/>
                    </a:ext>
                  </a:extLst>
                </p:cNvPr>
                <p:cNvPicPr/>
                <p:nvPr/>
              </p:nvPicPr>
              <p:blipFill>
                <a:blip r:embed="rId243"/>
                <a:stretch>
                  <a:fillRect/>
                </a:stretch>
              </p:blipFill>
              <p:spPr>
                <a:xfrm>
                  <a:off x="9115380" y="4474980"/>
                  <a:ext cx="147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3949" name="Ink 73948">
                  <a:extLst>
                    <a:ext uri="{FF2B5EF4-FFF2-40B4-BE49-F238E27FC236}">
                      <a16:creationId xmlns:a16="http://schemas.microsoft.com/office/drawing/2014/main" id="{32553935-C21E-47F0-9D03-C7176E76DC21}"/>
                    </a:ext>
                  </a:extLst>
                </p14:cNvPr>
                <p14:cNvContentPartPr/>
                <p14:nvPr/>
              </p14:nvContentPartPr>
              <p14:xfrm>
                <a:off x="9334980" y="4452660"/>
                <a:ext cx="97560" cy="106920"/>
              </p14:xfrm>
            </p:contentPart>
          </mc:Choice>
          <mc:Fallback xmlns="">
            <p:pic>
              <p:nvPicPr>
                <p:cNvPr id="73949" name="Ink 73948">
                  <a:extLst>
                    <a:ext uri="{FF2B5EF4-FFF2-40B4-BE49-F238E27FC236}">
                      <a16:creationId xmlns:a16="http://schemas.microsoft.com/office/drawing/2014/main" id="{32553935-C21E-47F0-9D03-C7176E76DC21}"/>
                    </a:ext>
                  </a:extLst>
                </p:cNvPr>
                <p:cNvPicPr/>
                <p:nvPr/>
              </p:nvPicPr>
              <p:blipFill>
                <a:blip r:embed="rId245"/>
                <a:stretch>
                  <a:fillRect/>
                </a:stretch>
              </p:blipFill>
              <p:spPr>
                <a:xfrm>
                  <a:off x="9316980" y="4435020"/>
                  <a:ext cx="133200" cy="142560"/>
                </a:xfrm>
                <a:prstGeom prst="rect">
                  <a:avLst/>
                </a:prstGeom>
              </p:spPr>
            </p:pic>
          </mc:Fallback>
        </mc:AlternateContent>
      </p:grpSp>
      <p:grpSp>
        <p:nvGrpSpPr>
          <p:cNvPr id="73983" name="Group 73982">
            <a:extLst>
              <a:ext uri="{FF2B5EF4-FFF2-40B4-BE49-F238E27FC236}">
                <a16:creationId xmlns:a16="http://schemas.microsoft.com/office/drawing/2014/main" id="{064F19B4-FEFA-4492-9A49-419DFC91C302}"/>
              </a:ext>
            </a:extLst>
          </p:cNvPr>
          <p:cNvGrpSpPr/>
          <p:nvPr/>
        </p:nvGrpSpPr>
        <p:grpSpPr>
          <a:xfrm>
            <a:off x="9728100" y="4295700"/>
            <a:ext cx="479520" cy="239400"/>
            <a:chOff x="9728100" y="4295700"/>
            <a:chExt cx="479520" cy="239400"/>
          </a:xfrm>
        </p:grpSpPr>
        <mc:AlternateContent xmlns:mc="http://schemas.openxmlformats.org/markup-compatibility/2006" xmlns:p14="http://schemas.microsoft.com/office/powerpoint/2010/main">
          <mc:Choice Requires="p14">
            <p:contentPart p14:bwMode="auto" r:id="rId246">
              <p14:nvContentPartPr>
                <p14:cNvPr id="73969" name="Ink 73968">
                  <a:extLst>
                    <a:ext uri="{FF2B5EF4-FFF2-40B4-BE49-F238E27FC236}">
                      <a16:creationId xmlns:a16="http://schemas.microsoft.com/office/drawing/2014/main" id="{41BE83F4-2A1B-4ED5-AE51-F19179DF3F08}"/>
                    </a:ext>
                  </a:extLst>
                </p14:cNvPr>
                <p14:cNvContentPartPr/>
                <p14:nvPr/>
              </p14:nvContentPartPr>
              <p14:xfrm>
                <a:off x="9728100" y="4361220"/>
                <a:ext cx="115200" cy="173880"/>
              </p14:xfrm>
            </p:contentPart>
          </mc:Choice>
          <mc:Fallback xmlns="">
            <p:pic>
              <p:nvPicPr>
                <p:cNvPr id="73969" name="Ink 73968">
                  <a:extLst>
                    <a:ext uri="{FF2B5EF4-FFF2-40B4-BE49-F238E27FC236}">
                      <a16:creationId xmlns:a16="http://schemas.microsoft.com/office/drawing/2014/main" id="{41BE83F4-2A1B-4ED5-AE51-F19179DF3F08}"/>
                    </a:ext>
                  </a:extLst>
                </p:cNvPr>
                <p:cNvPicPr/>
                <p:nvPr/>
              </p:nvPicPr>
              <p:blipFill>
                <a:blip r:embed="rId247"/>
                <a:stretch>
                  <a:fillRect/>
                </a:stretch>
              </p:blipFill>
              <p:spPr>
                <a:xfrm>
                  <a:off x="9710460" y="4343220"/>
                  <a:ext cx="150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3970" name="Ink 73969">
                  <a:extLst>
                    <a:ext uri="{FF2B5EF4-FFF2-40B4-BE49-F238E27FC236}">
                      <a16:creationId xmlns:a16="http://schemas.microsoft.com/office/drawing/2014/main" id="{F2F39562-2A6D-4DA8-BD7D-6A9503D97D5B}"/>
                    </a:ext>
                  </a:extLst>
                </p14:cNvPr>
                <p14:cNvContentPartPr/>
                <p14:nvPr/>
              </p14:nvContentPartPr>
              <p14:xfrm>
                <a:off x="9951300" y="4467780"/>
                <a:ext cx="360" cy="14760"/>
              </p14:xfrm>
            </p:contentPart>
          </mc:Choice>
          <mc:Fallback xmlns="">
            <p:pic>
              <p:nvPicPr>
                <p:cNvPr id="73970" name="Ink 73969">
                  <a:extLst>
                    <a:ext uri="{FF2B5EF4-FFF2-40B4-BE49-F238E27FC236}">
                      <a16:creationId xmlns:a16="http://schemas.microsoft.com/office/drawing/2014/main" id="{F2F39562-2A6D-4DA8-BD7D-6A9503D97D5B}"/>
                    </a:ext>
                  </a:extLst>
                </p:cNvPr>
                <p:cNvPicPr/>
                <p:nvPr/>
              </p:nvPicPr>
              <p:blipFill>
                <a:blip r:embed="rId249"/>
                <a:stretch>
                  <a:fillRect/>
                </a:stretch>
              </p:blipFill>
              <p:spPr>
                <a:xfrm>
                  <a:off x="9933300" y="4450140"/>
                  <a:ext cx="36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3981" name="Ink 73980">
                  <a:extLst>
                    <a:ext uri="{FF2B5EF4-FFF2-40B4-BE49-F238E27FC236}">
                      <a16:creationId xmlns:a16="http://schemas.microsoft.com/office/drawing/2014/main" id="{7E0156C0-43A6-43AD-B32F-595686A9E5DA}"/>
                    </a:ext>
                  </a:extLst>
                </p14:cNvPr>
                <p14:cNvContentPartPr/>
                <p14:nvPr/>
              </p14:nvContentPartPr>
              <p14:xfrm>
                <a:off x="10020420" y="4315860"/>
                <a:ext cx="70200" cy="127440"/>
              </p14:xfrm>
            </p:contentPart>
          </mc:Choice>
          <mc:Fallback xmlns="">
            <p:pic>
              <p:nvPicPr>
                <p:cNvPr id="73981" name="Ink 73980">
                  <a:extLst>
                    <a:ext uri="{FF2B5EF4-FFF2-40B4-BE49-F238E27FC236}">
                      <a16:creationId xmlns:a16="http://schemas.microsoft.com/office/drawing/2014/main" id="{7E0156C0-43A6-43AD-B32F-595686A9E5DA}"/>
                    </a:ext>
                  </a:extLst>
                </p:cNvPr>
                <p:cNvPicPr/>
                <p:nvPr/>
              </p:nvPicPr>
              <p:blipFill>
                <a:blip r:embed="rId251"/>
                <a:stretch>
                  <a:fillRect/>
                </a:stretch>
              </p:blipFill>
              <p:spPr>
                <a:xfrm>
                  <a:off x="10002420" y="4297860"/>
                  <a:ext cx="105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73982" name="Ink 73981">
                  <a:extLst>
                    <a:ext uri="{FF2B5EF4-FFF2-40B4-BE49-F238E27FC236}">
                      <a16:creationId xmlns:a16="http://schemas.microsoft.com/office/drawing/2014/main" id="{6E5F1461-B8D5-4AFE-A0F3-7A7AD132AE4F}"/>
                    </a:ext>
                  </a:extLst>
                </p14:cNvPr>
                <p14:cNvContentPartPr/>
                <p14:nvPr/>
              </p14:nvContentPartPr>
              <p14:xfrm>
                <a:off x="10176300" y="4295700"/>
                <a:ext cx="31320" cy="113040"/>
              </p14:xfrm>
            </p:contentPart>
          </mc:Choice>
          <mc:Fallback xmlns="">
            <p:pic>
              <p:nvPicPr>
                <p:cNvPr id="73982" name="Ink 73981">
                  <a:extLst>
                    <a:ext uri="{FF2B5EF4-FFF2-40B4-BE49-F238E27FC236}">
                      <a16:creationId xmlns:a16="http://schemas.microsoft.com/office/drawing/2014/main" id="{6E5F1461-B8D5-4AFE-A0F3-7A7AD132AE4F}"/>
                    </a:ext>
                  </a:extLst>
                </p:cNvPr>
                <p:cNvPicPr/>
                <p:nvPr/>
              </p:nvPicPr>
              <p:blipFill>
                <a:blip r:embed="rId253"/>
                <a:stretch>
                  <a:fillRect/>
                </a:stretch>
              </p:blipFill>
              <p:spPr>
                <a:xfrm>
                  <a:off x="10158660" y="4277700"/>
                  <a:ext cx="66960" cy="14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29" name="Ink 128">
                <a:extLst>
                  <a:ext uri="{FF2B5EF4-FFF2-40B4-BE49-F238E27FC236}">
                    <a16:creationId xmlns:a16="http://schemas.microsoft.com/office/drawing/2014/main" id="{7341A7E1-5BDC-4FB3-9F87-4F3F9596A74A}"/>
                  </a:ext>
                </a:extLst>
              </p14:cNvPr>
              <p14:cNvContentPartPr/>
              <p14:nvPr/>
            </p14:nvContentPartPr>
            <p14:xfrm>
              <a:off x="10455660" y="3803940"/>
              <a:ext cx="179640" cy="631800"/>
            </p14:xfrm>
          </p:contentPart>
        </mc:Choice>
        <mc:Fallback xmlns="">
          <p:pic>
            <p:nvPicPr>
              <p:cNvPr id="129" name="Ink 128">
                <a:extLst>
                  <a:ext uri="{FF2B5EF4-FFF2-40B4-BE49-F238E27FC236}">
                    <a16:creationId xmlns:a16="http://schemas.microsoft.com/office/drawing/2014/main" id="{7341A7E1-5BDC-4FB3-9F87-4F3F9596A74A}"/>
                  </a:ext>
                </a:extLst>
              </p:cNvPr>
              <p:cNvPicPr/>
              <p:nvPr/>
            </p:nvPicPr>
            <p:blipFill>
              <a:blip r:embed="rId255"/>
              <a:stretch>
                <a:fillRect/>
              </a:stretch>
            </p:blipFill>
            <p:spPr>
              <a:xfrm>
                <a:off x="10437660" y="3785940"/>
                <a:ext cx="215280" cy="667440"/>
              </a:xfrm>
              <a:prstGeom prst="rect">
                <a:avLst/>
              </a:prstGeom>
            </p:spPr>
          </p:pic>
        </mc:Fallback>
      </mc:AlternateContent>
      <p:cxnSp>
        <p:nvCxnSpPr>
          <p:cNvPr id="220" name="Straight Connector 219">
            <a:extLst>
              <a:ext uri="{FF2B5EF4-FFF2-40B4-BE49-F238E27FC236}">
                <a16:creationId xmlns:a16="http://schemas.microsoft.com/office/drawing/2014/main" id="{A199B80A-756F-494D-9AA4-4B54B7FCE26F}"/>
              </a:ext>
            </a:extLst>
          </p:cNvPr>
          <p:cNvCxnSpPr>
            <a:cxnSpLocks/>
          </p:cNvCxnSpPr>
          <p:nvPr/>
        </p:nvCxnSpPr>
        <p:spPr>
          <a:xfrm flipV="1">
            <a:off x="6705600" y="5534661"/>
            <a:ext cx="5257800" cy="27939"/>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98F6960-3F28-46BD-A916-25FBD3A4CE78}"/>
              </a:ext>
            </a:extLst>
          </p:cNvPr>
          <p:cNvCxnSpPr>
            <a:cxnSpLocks/>
          </p:cNvCxnSpPr>
          <p:nvPr/>
        </p:nvCxnSpPr>
        <p:spPr>
          <a:xfrm>
            <a:off x="381000" y="5556249"/>
            <a:ext cx="4038598" cy="6351"/>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6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
            <a:ext cx="9906000" cy="1143000"/>
          </a:xfrm>
        </p:spPr>
        <p:txBody>
          <a:bodyPr/>
          <a:lstStyle/>
          <a:p>
            <a:r>
              <a:rPr lang="en-US" dirty="0"/>
              <a:t>Power Factor test</a:t>
            </a:r>
          </a:p>
        </p:txBody>
      </p:sp>
      <p:sp>
        <p:nvSpPr>
          <p:cNvPr id="73791" name="Rectangle 73790">
            <a:extLst>
              <a:ext uri="{FF2B5EF4-FFF2-40B4-BE49-F238E27FC236}">
                <a16:creationId xmlns:a16="http://schemas.microsoft.com/office/drawing/2014/main" id="{AF75D605-0236-4872-9C2B-54AC610FD38D}"/>
              </a:ext>
            </a:extLst>
          </p:cNvPr>
          <p:cNvSpPr/>
          <p:nvPr/>
        </p:nvSpPr>
        <p:spPr>
          <a:xfrm>
            <a:off x="5129340" y="1720273"/>
            <a:ext cx="485518" cy="4375727"/>
          </a:xfrm>
          <a:prstGeom prst="rect">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08" name="TextBox 73807">
            <a:extLst>
              <a:ext uri="{FF2B5EF4-FFF2-40B4-BE49-F238E27FC236}">
                <a16:creationId xmlns:a16="http://schemas.microsoft.com/office/drawing/2014/main" id="{8CF1072E-143D-4BDA-811C-228B27EC8EBA}"/>
              </a:ext>
            </a:extLst>
          </p:cNvPr>
          <p:cNvSpPr txBox="1"/>
          <p:nvPr/>
        </p:nvSpPr>
        <p:spPr>
          <a:xfrm>
            <a:off x="5129340" y="1981200"/>
            <a:ext cx="485518" cy="3962400"/>
          </a:xfrm>
          <a:prstGeom prst="rect">
            <a:avLst/>
          </a:prstGeom>
          <a:noFill/>
        </p:spPr>
        <p:txBody>
          <a:bodyPr vert="wordArtVert" wrap="square" rtlCol="0" anchor="t">
            <a:spAutoFit/>
          </a:bodyPr>
          <a:lstStyle/>
          <a:p>
            <a:r>
              <a:rPr lang="en-US" dirty="0"/>
              <a:t>	COPPER</a:t>
            </a:r>
          </a:p>
        </p:txBody>
      </p:sp>
      <p:sp>
        <p:nvSpPr>
          <p:cNvPr id="73810" name="TextBox 73809">
            <a:extLst>
              <a:ext uri="{FF2B5EF4-FFF2-40B4-BE49-F238E27FC236}">
                <a16:creationId xmlns:a16="http://schemas.microsoft.com/office/drawing/2014/main" id="{44A2988A-7C87-4607-9E2A-CBFEE9B75039}"/>
              </a:ext>
            </a:extLst>
          </p:cNvPr>
          <p:cNvSpPr txBox="1"/>
          <p:nvPr/>
        </p:nvSpPr>
        <p:spPr>
          <a:xfrm>
            <a:off x="9524998" y="5117068"/>
            <a:ext cx="1981200" cy="369332"/>
          </a:xfrm>
          <a:prstGeom prst="rect">
            <a:avLst/>
          </a:prstGeom>
          <a:noFill/>
        </p:spPr>
        <p:txBody>
          <a:bodyPr wrap="square" rtlCol="0">
            <a:spAutoFit/>
          </a:bodyPr>
          <a:lstStyle/>
          <a:p>
            <a:r>
              <a:rPr lang="en-US" dirty="0">
                <a:solidFill>
                  <a:schemeClr val="bg1">
                    <a:lumMod val="75000"/>
                  </a:schemeClr>
                </a:solidFill>
              </a:rPr>
              <a:t>Transformer Tank</a:t>
            </a:r>
          </a:p>
        </p:txBody>
      </p:sp>
      <p:cxnSp>
        <p:nvCxnSpPr>
          <p:cNvPr id="73812" name="Straight Connector 73811">
            <a:extLst>
              <a:ext uri="{FF2B5EF4-FFF2-40B4-BE49-F238E27FC236}">
                <a16:creationId xmlns:a16="http://schemas.microsoft.com/office/drawing/2014/main" id="{F32B7E77-0A1E-48CF-91AF-76B83511BC3A}"/>
              </a:ext>
            </a:extLst>
          </p:cNvPr>
          <p:cNvCxnSpPr/>
          <p:nvPr/>
        </p:nvCxnSpPr>
        <p:spPr>
          <a:xfrm>
            <a:off x="1219200" y="1720273"/>
            <a:ext cx="8991600" cy="0"/>
          </a:xfrm>
          <a:prstGeom prst="line">
            <a:avLst/>
          </a:prstGeom>
          <a:ln w="38100">
            <a:solidFill>
              <a:schemeClr val="tx1">
                <a:lumMod val="85000"/>
                <a:lumOff val="15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813" name="TextBox 73812">
            <a:extLst>
              <a:ext uri="{FF2B5EF4-FFF2-40B4-BE49-F238E27FC236}">
                <a16:creationId xmlns:a16="http://schemas.microsoft.com/office/drawing/2014/main" id="{6CFD172B-CC3D-4064-AFF5-4B55CB7C973D}"/>
              </a:ext>
            </a:extLst>
          </p:cNvPr>
          <p:cNvSpPr txBox="1"/>
          <p:nvPr/>
        </p:nvSpPr>
        <p:spPr>
          <a:xfrm>
            <a:off x="8077200" y="1303543"/>
            <a:ext cx="2133598" cy="369332"/>
          </a:xfrm>
          <a:prstGeom prst="rect">
            <a:avLst/>
          </a:prstGeom>
          <a:noFill/>
        </p:spPr>
        <p:txBody>
          <a:bodyPr wrap="square" rtlCol="0">
            <a:spAutoFit/>
          </a:bodyPr>
          <a:lstStyle/>
          <a:p>
            <a:r>
              <a:rPr lang="en-US" dirty="0"/>
              <a:t>High Voltage line</a:t>
            </a:r>
          </a:p>
        </p:txBody>
      </p:sp>
      <p:sp>
        <p:nvSpPr>
          <p:cNvPr id="73821" name="Freeform: Shape 73820">
            <a:extLst>
              <a:ext uri="{FF2B5EF4-FFF2-40B4-BE49-F238E27FC236}">
                <a16:creationId xmlns:a16="http://schemas.microsoft.com/office/drawing/2014/main" id="{7B5BC942-DF1D-4E8E-88A1-6C695B456887}"/>
              </a:ext>
            </a:extLst>
          </p:cNvPr>
          <p:cNvSpPr/>
          <p:nvPr/>
        </p:nvSpPr>
        <p:spPr>
          <a:xfrm>
            <a:off x="6553200"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A07B446C-909C-4921-AEAF-EB3B08D6BB44}"/>
              </a:ext>
            </a:extLst>
          </p:cNvPr>
          <p:cNvSpPr/>
          <p:nvPr/>
        </p:nvSpPr>
        <p:spPr>
          <a:xfrm flipH="1">
            <a:off x="2988836"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22" name="TextBox 73821">
            <a:extLst>
              <a:ext uri="{FF2B5EF4-FFF2-40B4-BE49-F238E27FC236}">
                <a16:creationId xmlns:a16="http://schemas.microsoft.com/office/drawing/2014/main" id="{887D1D4E-D405-4CA4-9920-7804C2BABB20}"/>
              </a:ext>
            </a:extLst>
          </p:cNvPr>
          <p:cNvSpPr txBox="1"/>
          <p:nvPr/>
        </p:nvSpPr>
        <p:spPr>
          <a:xfrm>
            <a:off x="3355067" y="3168134"/>
            <a:ext cx="761999" cy="369332"/>
          </a:xfrm>
          <a:prstGeom prst="rect">
            <a:avLst/>
          </a:prstGeom>
          <a:noFill/>
        </p:spPr>
        <p:txBody>
          <a:bodyPr wrap="square" rtlCol="0">
            <a:spAutoFit/>
          </a:bodyPr>
          <a:lstStyle/>
          <a:p>
            <a:r>
              <a:rPr lang="en-US" dirty="0">
                <a:solidFill>
                  <a:schemeClr val="accent3">
                    <a:lumMod val="75000"/>
                  </a:schemeClr>
                </a:solidFill>
              </a:rPr>
              <a:t>Shed</a:t>
            </a:r>
          </a:p>
        </p:txBody>
      </p:sp>
      <p:sp>
        <p:nvSpPr>
          <p:cNvPr id="160" name="TextBox 159">
            <a:extLst>
              <a:ext uri="{FF2B5EF4-FFF2-40B4-BE49-F238E27FC236}">
                <a16:creationId xmlns:a16="http://schemas.microsoft.com/office/drawing/2014/main" id="{3E58E1E0-38AD-44F8-97E4-FD38068ECEC6}"/>
              </a:ext>
            </a:extLst>
          </p:cNvPr>
          <p:cNvSpPr txBox="1"/>
          <p:nvPr/>
        </p:nvSpPr>
        <p:spPr>
          <a:xfrm>
            <a:off x="6617955" y="3214316"/>
            <a:ext cx="761999" cy="369332"/>
          </a:xfrm>
          <a:prstGeom prst="rect">
            <a:avLst/>
          </a:prstGeom>
          <a:noFill/>
        </p:spPr>
        <p:txBody>
          <a:bodyPr wrap="square" rtlCol="0">
            <a:spAutoFit/>
          </a:bodyPr>
          <a:lstStyle/>
          <a:p>
            <a:r>
              <a:rPr lang="en-US" dirty="0">
                <a:solidFill>
                  <a:schemeClr val="accent3">
                    <a:lumMod val="75000"/>
                  </a:schemeClr>
                </a:solidFill>
              </a:rPr>
              <a:t>Shed</a:t>
            </a:r>
          </a:p>
        </p:txBody>
      </p:sp>
      <p:cxnSp>
        <p:nvCxnSpPr>
          <p:cNvPr id="73826" name="Straight Connector 73825">
            <a:extLst>
              <a:ext uri="{FF2B5EF4-FFF2-40B4-BE49-F238E27FC236}">
                <a16:creationId xmlns:a16="http://schemas.microsoft.com/office/drawing/2014/main" id="{8BAD39EC-1EA0-463A-842C-EDAF74AF7747}"/>
              </a:ext>
            </a:extLst>
          </p:cNvPr>
          <p:cNvCxnSpPr>
            <a:cxnSpLocks/>
          </p:cNvCxnSpPr>
          <p:nvPr/>
        </p:nvCxnSpPr>
        <p:spPr>
          <a:xfrm>
            <a:off x="5410200" y="1066800"/>
            <a:ext cx="0" cy="5791200"/>
          </a:xfrm>
          <a:prstGeom prst="line">
            <a:avLst/>
          </a:prstGeom>
          <a:ln w="31750">
            <a:prstDash val="dash"/>
          </a:ln>
        </p:spPr>
        <p:style>
          <a:lnRef idx="1">
            <a:schemeClr val="dk1"/>
          </a:lnRef>
          <a:fillRef idx="0">
            <a:schemeClr val="dk1"/>
          </a:fillRef>
          <a:effectRef idx="0">
            <a:schemeClr val="dk1"/>
          </a:effectRef>
          <a:fontRef idx="minor">
            <a:schemeClr val="tx1"/>
          </a:fontRef>
        </p:style>
      </p:cxnSp>
      <p:cxnSp>
        <p:nvCxnSpPr>
          <p:cNvPr id="73829" name="Straight Arrow Connector 73828">
            <a:extLst>
              <a:ext uri="{FF2B5EF4-FFF2-40B4-BE49-F238E27FC236}">
                <a16:creationId xmlns:a16="http://schemas.microsoft.com/office/drawing/2014/main" id="{9C13EADA-7379-448A-BC24-C2D553AB4E79}"/>
              </a:ext>
            </a:extLst>
          </p:cNvPr>
          <p:cNvCxnSpPr/>
          <p:nvPr/>
        </p:nvCxnSpPr>
        <p:spPr>
          <a:xfrm flipH="1">
            <a:off x="4117066"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6B28C7D6-21A7-4974-BE8F-83B2DFE0C5F0}"/>
              </a:ext>
            </a:extLst>
          </p:cNvPr>
          <p:cNvCxnSpPr>
            <a:cxnSpLocks/>
          </p:cNvCxnSpPr>
          <p:nvPr/>
        </p:nvCxnSpPr>
        <p:spPr>
          <a:xfrm>
            <a:off x="5782021"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830" name="TextBox 73829">
            <a:extLst>
              <a:ext uri="{FF2B5EF4-FFF2-40B4-BE49-F238E27FC236}">
                <a16:creationId xmlns:a16="http://schemas.microsoft.com/office/drawing/2014/main" id="{45C4D365-9C1F-446E-9728-4516221E0982}"/>
              </a:ext>
            </a:extLst>
          </p:cNvPr>
          <p:cNvSpPr txBox="1"/>
          <p:nvPr/>
        </p:nvSpPr>
        <p:spPr>
          <a:xfrm>
            <a:off x="4060277" y="1275156"/>
            <a:ext cx="1069063" cy="369332"/>
          </a:xfrm>
          <a:prstGeom prst="rect">
            <a:avLst/>
          </a:prstGeom>
          <a:noFill/>
        </p:spPr>
        <p:txBody>
          <a:bodyPr wrap="square" rtlCol="0">
            <a:spAutoFit/>
          </a:bodyPr>
          <a:lstStyle/>
          <a:p>
            <a:r>
              <a:rPr lang="en-US" dirty="0"/>
              <a:t>“ideal”</a:t>
            </a:r>
          </a:p>
        </p:txBody>
      </p:sp>
      <p:sp>
        <p:nvSpPr>
          <p:cNvPr id="170" name="TextBox 169">
            <a:extLst>
              <a:ext uri="{FF2B5EF4-FFF2-40B4-BE49-F238E27FC236}">
                <a16:creationId xmlns:a16="http://schemas.microsoft.com/office/drawing/2014/main" id="{95782E9A-442E-476A-902E-457420A1BF24}"/>
              </a:ext>
            </a:extLst>
          </p:cNvPr>
          <p:cNvSpPr txBox="1"/>
          <p:nvPr/>
        </p:nvSpPr>
        <p:spPr>
          <a:xfrm>
            <a:off x="5752491" y="1274681"/>
            <a:ext cx="1069063" cy="369332"/>
          </a:xfrm>
          <a:prstGeom prst="rect">
            <a:avLst/>
          </a:prstGeom>
          <a:noFill/>
        </p:spPr>
        <p:txBody>
          <a:bodyPr wrap="square" rtlCol="0">
            <a:spAutoFit/>
          </a:bodyPr>
          <a:lstStyle/>
          <a:p>
            <a:r>
              <a:rPr lang="en-US" dirty="0"/>
              <a:t>“reality”</a:t>
            </a:r>
          </a:p>
        </p:txBody>
      </p:sp>
      <p:sp>
        <p:nvSpPr>
          <p:cNvPr id="18" name="TextBox 17">
            <a:extLst>
              <a:ext uri="{FF2B5EF4-FFF2-40B4-BE49-F238E27FC236}">
                <a16:creationId xmlns:a16="http://schemas.microsoft.com/office/drawing/2014/main" id="{49882F99-3347-4D8D-A77F-C9E398E0A541}"/>
              </a:ext>
            </a:extLst>
          </p:cNvPr>
          <p:cNvSpPr txBox="1"/>
          <p:nvPr/>
        </p:nvSpPr>
        <p:spPr>
          <a:xfrm>
            <a:off x="3942444"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sp>
        <p:nvSpPr>
          <p:cNvPr id="19" name="TextBox 18">
            <a:extLst>
              <a:ext uri="{FF2B5EF4-FFF2-40B4-BE49-F238E27FC236}">
                <a16:creationId xmlns:a16="http://schemas.microsoft.com/office/drawing/2014/main" id="{777B1105-9934-41B7-996E-63DB5170A886}"/>
              </a:ext>
            </a:extLst>
          </p:cNvPr>
          <p:cNvSpPr txBox="1"/>
          <p:nvPr/>
        </p:nvSpPr>
        <p:spPr>
          <a:xfrm>
            <a:off x="5601146"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grpSp>
        <p:nvGrpSpPr>
          <p:cNvPr id="73839" name="Group 73838">
            <a:extLst>
              <a:ext uri="{FF2B5EF4-FFF2-40B4-BE49-F238E27FC236}">
                <a16:creationId xmlns:a16="http://schemas.microsoft.com/office/drawing/2014/main" id="{EA86DD42-AC10-44E0-AF76-9B1FB4528D56}"/>
              </a:ext>
            </a:extLst>
          </p:cNvPr>
          <p:cNvGrpSpPr/>
          <p:nvPr/>
        </p:nvGrpSpPr>
        <p:grpSpPr>
          <a:xfrm>
            <a:off x="5026620" y="705780"/>
            <a:ext cx="1095480" cy="942120"/>
            <a:chOff x="5026620" y="705780"/>
            <a:chExt cx="1095480" cy="942120"/>
          </a:xfrm>
        </p:grpSpPr>
        <mc:AlternateContent xmlns:mc="http://schemas.openxmlformats.org/markup-compatibility/2006" xmlns:p14="http://schemas.microsoft.com/office/powerpoint/2010/main">
          <mc:Choice Requires="p14">
            <p:contentPart p14:bwMode="auto" r:id="rId2">
              <p14:nvContentPartPr>
                <p14:cNvPr id="73837" name="Ink 73836">
                  <a:extLst>
                    <a:ext uri="{FF2B5EF4-FFF2-40B4-BE49-F238E27FC236}">
                      <a16:creationId xmlns:a16="http://schemas.microsoft.com/office/drawing/2014/main" id="{51653742-7729-4D1D-99A7-B4876504049E}"/>
                    </a:ext>
                  </a:extLst>
                </p14:cNvPr>
                <p14:cNvContentPartPr/>
                <p14:nvPr/>
              </p14:nvContentPartPr>
              <p14:xfrm>
                <a:off x="5026620" y="705780"/>
                <a:ext cx="1095480" cy="909360"/>
              </p14:xfrm>
            </p:contentPart>
          </mc:Choice>
          <mc:Fallback xmlns="">
            <p:pic>
              <p:nvPicPr>
                <p:cNvPr id="73837" name="Ink 73836">
                  <a:extLst>
                    <a:ext uri="{FF2B5EF4-FFF2-40B4-BE49-F238E27FC236}">
                      <a16:creationId xmlns:a16="http://schemas.microsoft.com/office/drawing/2014/main" id="{51653742-7729-4D1D-99A7-B4876504049E}"/>
                    </a:ext>
                  </a:extLst>
                </p:cNvPr>
                <p:cNvPicPr/>
                <p:nvPr/>
              </p:nvPicPr>
              <p:blipFill>
                <a:blip r:embed="rId3"/>
                <a:stretch>
                  <a:fillRect/>
                </a:stretch>
              </p:blipFill>
              <p:spPr>
                <a:xfrm>
                  <a:off x="5008980" y="687780"/>
                  <a:ext cx="1131120" cy="9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3838" name="Ink 73837">
                  <a:extLst>
                    <a:ext uri="{FF2B5EF4-FFF2-40B4-BE49-F238E27FC236}">
                      <a16:creationId xmlns:a16="http://schemas.microsoft.com/office/drawing/2014/main" id="{CD4F98C6-6443-451F-B153-DC6293EE810A}"/>
                    </a:ext>
                  </a:extLst>
                </p14:cNvPr>
                <p14:cNvContentPartPr/>
                <p14:nvPr/>
              </p14:nvContentPartPr>
              <p14:xfrm>
                <a:off x="5641860" y="738540"/>
                <a:ext cx="293760" cy="909360"/>
              </p14:xfrm>
            </p:contentPart>
          </mc:Choice>
          <mc:Fallback xmlns="">
            <p:pic>
              <p:nvPicPr>
                <p:cNvPr id="73838" name="Ink 73837">
                  <a:extLst>
                    <a:ext uri="{FF2B5EF4-FFF2-40B4-BE49-F238E27FC236}">
                      <a16:creationId xmlns:a16="http://schemas.microsoft.com/office/drawing/2014/main" id="{CD4F98C6-6443-451F-B153-DC6293EE810A}"/>
                    </a:ext>
                  </a:extLst>
                </p:cNvPr>
                <p:cNvPicPr/>
                <p:nvPr/>
              </p:nvPicPr>
              <p:blipFill>
                <a:blip r:embed="rId5"/>
                <a:stretch>
                  <a:fillRect/>
                </a:stretch>
              </p:blipFill>
              <p:spPr>
                <a:xfrm>
                  <a:off x="5624220" y="720540"/>
                  <a:ext cx="329400" cy="945000"/>
                </a:xfrm>
                <a:prstGeom prst="rect">
                  <a:avLst/>
                </a:prstGeom>
              </p:spPr>
            </p:pic>
          </mc:Fallback>
        </mc:AlternateContent>
      </p:grpSp>
      <p:grpSp>
        <p:nvGrpSpPr>
          <p:cNvPr id="73903" name="Group 73902">
            <a:extLst>
              <a:ext uri="{FF2B5EF4-FFF2-40B4-BE49-F238E27FC236}">
                <a16:creationId xmlns:a16="http://schemas.microsoft.com/office/drawing/2014/main" id="{38CE73F5-F38D-4019-A544-24C88925403B}"/>
              </a:ext>
            </a:extLst>
          </p:cNvPr>
          <p:cNvGrpSpPr/>
          <p:nvPr/>
        </p:nvGrpSpPr>
        <p:grpSpPr>
          <a:xfrm>
            <a:off x="6356820" y="341100"/>
            <a:ext cx="2594880" cy="849240"/>
            <a:chOff x="6356820" y="341100"/>
            <a:chExt cx="2594880" cy="849240"/>
          </a:xfrm>
        </p:grpSpPr>
        <mc:AlternateContent xmlns:mc="http://schemas.openxmlformats.org/markup-compatibility/2006" xmlns:p14="http://schemas.microsoft.com/office/powerpoint/2010/main">
          <mc:Choice Requires="p14">
            <p:contentPart p14:bwMode="auto" r:id="rId6">
              <p14:nvContentPartPr>
                <p14:cNvPr id="73840" name="Ink 73839">
                  <a:extLst>
                    <a:ext uri="{FF2B5EF4-FFF2-40B4-BE49-F238E27FC236}">
                      <a16:creationId xmlns:a16="http://schemas.microsoft.com/office/drawing/2014/main" id="{6BDC81D9-02BE-4D83-8E8E-4F8229F0A9E3}"/>
                    </a:ext>
                  </a:extLst>
                </p14:cNvPr>
                <p14:cNvContentPartPr/>
                <p14:nvPr/>
              </p14:nvContentPartPr>
              <p14:xfrm>
                <a:off x="6356820" y="433260"/>
                <a:ext cx="19440" cy="136080"/>
              </p14:xfrm>
            </p:contentPart>
          </mc:Choice>
          <mc:Fallback xmlns="">
            <p:pic>
              <p:nvPicPr>
                <p:cNvPr id="73840" name="Ink 73839">
                  <a:extLst>
                    <a:ext uri="{FF2B5EF4-FFF2-40B4-BE49-F238E27FC236}">
                      <a16:creationId xmlns:a16="http://schemas.microsoft.com/office/drawing/2014/main" id="{6BDC81D9-02BE-4D83-8E8E-4F8229F0A9E3}"/>
                    </a:ext>
                  </a:extLst>
                </p:cNvPr>
                <p:cNvPicPr/>
                <p:nvPr/>
              </p:nvPicPr>
              <p:blipFill>
                <a:blip r:embed="rId7"/>
                <a:stretch>
                  <a:fillRect/>
                </a:stretch>
              </p:blipFill>
              <p:spPr>
                <a:xfrm>
                  <a:off x="6338820" y="415620"/>
                  <a:ext cx="5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3841" name="Ink 73840">
                  <a:extLst>
                    <a:ext uri="{FF2B5EF4-FFF2-40B4-BE49-F238E27FC236}">
                      <a16:creationId xmlns:a16="http://schemas.microsoft.com/office/drawing/2014/main" id="{49C1A34B-D918-4862-B46C-E82B9FFFAAAE}"/>
                    </a:ext>
                  </a:extLst>
                </p14:cNvPr>
                <p14:cNvContentPartPr/>
                <p14:nvPr/>
              </p14:nvContentPartPr>
              <p14:xfrm>
                <a:off x="6395340" y="443340"/>
                <a:ext cx="40680" cy="127800"/>
              </p14:xfrm>
            </p:contentPart>
          </mc:Choice>
          <mc:Fallback xmlns="">
            <p:pic>
              <p:nvPicPr>
                <p:cNvPr id="73841" name="Ink 73840">
                  <a:extLst>
                    <a:ext uri="{FF2B5EF4-FFF2-40B4-BE49-F238E27FC236}">
                      <a16:creationId xmlns:a16="http://schemas.microsoft.com/office/drawing/2014/main" id="{49C1A34B-D918-4862-B46C-E82B9FFFAAAE}"/>
                    </a:ext>
                  </a:extLst>
                </p:cNvPr>
                <p:cNvPicPr/>
                <p:nvPr/>
              </p:nvPicPr>
              <p:blipFill>
                <a:blip r:embed="rId9"/>
                <a:stretch>
                  <a:fillRect/>
                </a:stretch>
              </p:blipFill>
              <p:spPr>
                <a:xfrm>
                  <a:off x="6377340" y="425340"/>
                  <a:ext cx="76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3842" name="Ink 73841">
                  <a:extLst>
                    <a:ext uri="{FF2B5EF4-FFF2-40B4-BE49-F238E27FC236}">
                      <a16:creationId xmlns:a16="http://schemas.microsoft.com/office/drawing/2014/main" id="{AD700D4C-7740-4AC1-8619-D4C49EDA1FEF}"/>
                    </a:ext>
                  </a:extLst>
                </p14:cNvPr>
                <p14:cNvContentPartPr/>
                <p14:nvPr/>
              </p14:nvContentPartPr>
              <p14:xfrm>
                <a:off x="6372300" y="523980"/>
                <a:ext cx="44640" cy="6120"/>
              </p14:xfrm>
            </p:contentPart>
          </mc:Choice>
          <mc:Fallback xmlns="">
            <p:pic>
              <p:nvPicPr>
                <p:cNvPr id="73842" name="Ink 73841">
                  <a:extLst>
                    <a:ext uri="{FF2B5EF4-FFF2-40B4-BE49-F238E27FC236}">
                      <a16:creationId xmlns:a16="http://schemas.microsoft.com/office/drawing/2014/main" id="{AD700D4C-7740-4AC1-8619-D4C49EDA1FEF}"/>
                    </a:ext>
                  </a:extLst>
                </p:cNvPr>
                <p:cNvPicPr/>
                <p:nvPr/>
              </p:nvPicPr>
              <p:blipFill>
                <a:blip r:embed="rId11"/>
                <a:stretch>
                  <a:fillRect/>
                </a:stretch>
              </p:blipFill>
              <p:spPr>
                <a:xfrm>
                  <a:off x="6354300" y="505980"/>
                  <a:ext cx="80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3843" name="Ink 73842">
                  <a:extLst>
                    <a:ext uri="{FF2B5EF4-FFF2-40B4-BE49-F238E27FC236}">
                      <a16:creationId xmlns:a16="http://schemas.microsoft.com/office/drawing/2014/main" id="{A01058B2-15F4-40B9-8731-4A56516A7C75}"/>
                    </a:ext>
                  </a:extLst>
                </p14:cNvPr>
                <p14:cNvContentPartPr/>
                <p14:nvPr/>
              </p14:nvContentPartPr>
              <p14:xfrm>
                <a:off x="6529980" y="445140"/>
                <a:ext cx="4320" cy="84960"/>
              </p14:xfrm>
            </p:contentPart>
          </mc:Choice>
          <mc:Fallback xmlns="">
            <p:pic>
              <p:nvPicPr>
                <p:cNvPr id="73843" name="Ink 73842">
                  <a:extLst>
                    <a:ext uri="{FF2B5EF4-FFF2-40B4-BE49-F238E27FC236}">
                      <a16:creationId xmlns:a16="http://schemas.microsoft.com/office/drawing/2014/main" id="{A01058B2-15F4-40B9-8731-4A56516A7C75}"/>
                    </a:ext>
                  </a:extLst>
                </p:cNvPr>
                <p:cNvPicPr/>
                <p:nvPr/>
              </p:nvPicPr>
              <p:blipFill>
                <a:blip r:embed="rId13"/>
                <a:stretch>
                  <a:fillRect/>
                </a:stretch>
              </p:blipFill>
              <p:spPr>
                <a:xfrm>
                  <a:off x="6512340" y="427140"/>
                  <a:ext cx="39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844" name="Ink 73843">
                  <a:extLst>
                    <a:ext uri="{FF2B5EF4-FFF2-40B4-BE49-F238E27FC236}">
                      <a16:creationId xmlns:a16="http://schemas.microsoft.com/office/drawing/2014/main" id="{05974217-99BF-40C1-A60C-F8209218D3E5}"/>
                    </a:ext>
                  </a:extLst>
                </p14:cNvPr>
                <p14:cNvContentPartPr/>
                <p14:nvPr/>
              </p14:nvContentPartPr>
              <p14:xfrm>
                <a:off x="6533940" y="418860"/>
                <a:ext cx="46440" cy="64800"/>
              </p14:xfrm>
            </p:contentPart>
          </mc:Choice>
          <mc:Fallback xmlns="">
            <p:pic>
              <p:nvPicPr>
                <p:cNvPr id="73844" name="Ink 73843">
                  <a:extLst>
                    <a:ext uri="{FF2B5EF4-FFF2-40B4-BE49-F238E27FC236}">
                      <a16:creationId xmlns:a16="http://schemas.microsoft.com/office/drawing/2014/main" id="{05974217-99BF-40C1-A60C-F8209218D3E5}"/>
                    </a:ext>
                  </a:extLst>
                </p:cNvPr>
                <p:cNvPicPr/>
                <p:nvPr/>
              </p:nvPicPr>
              <p:blipFill>
                <a:blip r:embed="rId15"/>
                <a:stretch>
                  <a:fillRect/>
                </a:stretch>
              </p:blipFill>
              <p:spPr>
                <a:xfrm>
                  <a:off x="6515940" y="401220"/>
                  <a:ext cx="8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845" name="Ink 73844">
                  <a:extLst>
                    <a:ext uri="{FF2B5EF4-FFF2-40B4-BE49-F238E27FC236}">
                      <a16:creationId xmlns:a16="http://schemas.microsoft.com/office/drawing/2014/main" id="{5C383588-E0F5-496F-8CF0-32BCF475056C}"/>
                    </a:ext>
                  </a:extLst>
                </p14:cNvPr>
                <p14:cNvContentPartPr/>
                <p14:nvPr/>
              </p14:nvContentPartPr>
              <p14:xfrm>
                <a:off x="6678300" y="454500"/>
                <a:ext cx="360" cy="60120"/>
              </p14:xfrm>
            </p:contentPart>
          </mc:Choice>
          <mc:Fallback xmlns="">
            <p:pic>
              <p:nvPicPr>
                <p:cNvPr id="73845" name="Ink 73844">
                  <a:extLst>
                    <a:ext uri="{FF2B5EF4-FFF2-40B4-BE49-F238E27FC236}">
                      <a16:creationId xmlns:a16="http://schemas.microsoft.com/office/drawing/2014/main" id="{5C383588-E0F5-496F-8CF0-32BCF475056C}"/>
                    </a:ext>
                  </a:extLst>
                </p:cNvPr>
                <p:cNvPicPr/>
                <p:nvPr/>
              </p:nvPicPr>
              <p:blipFill>
                <a:blip r:embed="rId17"/>
                <a:stretch>
                  <a:fillRect/>
                </a:stretch>
              </p:blipFill>
              <p:spPr>
                <a:xfrm>
                  <a:off x="6660300" y="436860"/>
                  <a:ext cx="36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846" name="Ink 73845">
                  <a:extLst>
                    <a:ext uri="{FF2B5EF4-FFF2-40B4-BE49-F238E27FC236}">
                      <a16:creationId xmlns:a16="http://schemas.microsoft.com/office/drawing/2014/main" id="{A533B1D9-1CFA-4465-B502-0E2022E64B51}"/>
                    </a:ext>
                  </a:extLst>
                </p14:cNvPr>
                <p14:cNvContentPartPr/>
                <p14:nvPr/>
              </p14:nvContentPartPr>
              <p14:xfrm>
                <a:off x="6664980" y="389340"/>
                <a:ext cx="75960" cy="66240"/>
              </p14:xfrm>
            </p:contentPart>
          </mc:Choice>
          <mc:Fallback xmlns="">
            <p:pic>
              <p:nvPicPr>
                <p:cNvPr id="73846" name="Ink 73845">
                  <a:extLst>
                    <a:ext uri="{FF2B5EF4-FFF2-40B4-BE49-F238E27FC236}">
                      <a16:creationId xmlns:a16="http://schemas.microsoft.com/office/drawing/2014/main" id="{A533B1D9-1CFA-4465-B502-0E2022E64B51}"/>
                    </a:ext>
                  </a:extLst>
                </p:cNvPr>
                <p:cNvPicPr/>
                <p:nvPr/>
              </p:nvPicPr>
              <p:blipFill>
                <a:blip r:embed="rId19"/>
                <a:stretch>
                  <a:fillRect/>
                </a:stretch>
              </p:blipFill>
              <p:spPr>
                <a:xfrm>
                  <a:off x="6647340" y="371700"/>
                  <a:ext cx="111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847" name="Ink 73846">
                  <a:extLst>
                    <a:ext uri="{FF2B5EF4-FFF2-40B4-BE49-F238E27FC236}">
                      <a16:creationId xmlns:a16="http://schemas.microsoft.com/office/drawing/2014/main" id="{16B2916B-C6ED-4722-ADC6-2723A3E6FF65}"/>
                    </a:ext>
                  </a:extLst>
                </p14:cNvPr>
                <p14:cNvContentPartPr/>
                <p14:nvPr/>
              </p14:nvContentPartPr>
              <p14:xfrm>
                <a:off x="6778380" y="417060"/>
                <a:ext cx="129240" cy="92880"/>
              </p14:xfrm>
            </p:contentPart>
          </mc:Choice>
          <mc:Fallback xmlns="">
            <p:pic>
              <p:nvPicPr>
                <p:cNvPr id="73847" name="Ink 73846">
                  <a:extLst>
                    <a:ext uri="{FF2B5EF4-FFF2-40B4-BE49-F238E27FC236}">
                      <a16:creationId xmlns:a16="http://schemas.microsoft.com/office/drawing/2014/main" id="{16B2916B-C6ED-4722-ADC6-2723A3E6FF65}"/>
                    </a:ext>
                  </a:extLst>
                </p:cNvPr>
                <p:cNvPicPr/>
                <p:nvPr/>
              </p:nvPicPr>
              <p:blipFill>
                <a:blip r:embed="rId21"/>
                <a:stretch>
                  <a:fillRect/>
                </a:stretch>
              </p:blipFill>
              <p:spPr>
                <a:xfrm>
                  <a:off x="6760380" y="399060"/>
                  <a:ext cx="164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848" name="Ink 73847">
                  <a:extLst>
                    <a:ext uri="{FF2B5EF4-FFF2-40B4-BE49-F238E27FC236}">
                      <a16:creationId xmlns:a16="http://schemas.microsoft.com/office/drawing/2014/main" id="{ACE8D9F8-B703-4AF5-B669-96087A00B916}"/>
                    </a:ext>
                  </a:extLst>
                </p14:cNvPr>
                <p14:cNvContentPartPr/>
                <p14:nvPr/>
              </p14:nvContentPartPr>
              <p14:xfrm>
                <a:off x="6961260" y="365940"/>
                <a:ext cx="77400" cy="39240"/>
              </p14:xfrm>
            </p:contentPart>
          </mc:Choice>
          <mc:Fallback xmlns="">
            <p:pic>
              <p:nvPicPr>
                <p:cNvPr id="73848" name="Ink 73847">
                  <a:extLst>
                    <a:ext uri="{FF2B5EF4-FFF2-40B4-BE49-F238E27FC236}">
                      <a16:creationId xmlns:a16="http://schemas.microsoft.com/office/drawing/2014/main" id="{ACE8D9F8-B703-4AF5-B669-96087A00B916}"/>
                    </a:ext>
                  </a:extLst>
                </p:cNvPr>
                <p:cNvPicPr/>
                <p:nvPr/>
              </p:nvPicPr>
              <p:blipFill>
                <a:blip r:embed="rId23"/>
                <a:stretch>
                  <a:fillRect/>
                </a:stretch>
              </p:blipFill>
              <p:spPr>
                <a:xfrm>
                  <a:off x="6943260" y="348300"/>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3849" name="Ink 73848">
                  <a:extLst>
                    <a:ext uri="{FF2B5EF4-FFF2-40B4-BE49-F238E27FC236}">
                      <a16:creationId xmlns:a16="http://schemas.microsoft.com/office/drawing/2014/main" id="{BE904E0D-5A20-44BA-9281-68CBF75FAEA3}"/>
                    </a:ext>
                  </a:extLst>
                </p14:cNvPr>
                <p14:cNvContentPartPr/>
                <p14:nvPr/>
              </p14:nvContentPartPr>
              <p14:xfrm>
                <a:off x="7005540" y="414180"/>
                <a:ext cx="13680" cy="83160"/>
              </p14:xfrm>
            </p:contentPart>
          </mc:Choice>
          <mc:Fallback xmlns="">
            <p:pic>
              <p:nvPicPr>
                <p:cNvPr id="73849" name="Ink 73848">
                  <a:extLst>
                    <a:ext uri="{FF2B5EF4-FFF2-40B4-BE49-F238E27FC236}">
                      <a16:creationId xmlns:a16="http://schemas.microsoft.com/office/drawing/2014/main" id="{BE904E0D-5A20-44BA-9281-68CBF75FAEA3}"/>
                    </a:ext>
                  </a:extLst>
                </p:cNvPr>
                <p:cNvPicPr/>
                <p:nvPr/>
              </p:nvPicPr>
              <p:blipFill>
                <a:blip r:embed="rId25"/>
                <a:stretch>
                  <a:fillRect/>
                </a:stretch>
              </p:blipFill>
              <p:spPr>
                <a:xfrm>
                  <a:off x="6987540" y="396180"/>
                  <a:ext cx="49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850" name="Ink 73849">
                  <a:extLst>
                    <a:ext uri="{FF2B5EF4-FFF2-40B4-BE49-F238E27FC236}">
                      <a16:creationId xmlns:a16="http://schemas.microsoft.com/office/drawing/2014/main" id="{18C0CAC0-C7DD-4F4F-9A1D-BA95A468A2FE}"/>
                    </a:ext>
                  </a:extLst>
                </p14:cNvPr>
                <p14:cNvContentPartPr/>
                <p14:nvPr/>
              </p14:nvContentPartPr>
              <p14:xfrm>
                <a:off x="7036140" y="348660"/>
                <a:ext cx="27360" cy="37080"/>
              </p14:xfrm>
            </p:contentPart>
          </mc:Choice>
          <mc:Fallback xmlns="">
            <p:pic>
              <p:nvPicPr>
                <p:cNvPr id="73850" name="Ink 73849">
                  <a:extLst>
                    <a:ext uri="{FF2B5EF4-FFF2-40B4-BE49-F238E27FC236}">
                      <a16:creationId xmlns:a16="http://schemas.microsoft.com/office/drawing/2014/main" id="{18C0CAC0-C7DD-4F4F-9A1D-BA95A468A2FE}"/>
                    </a:ext>
                  </a:extLst>
                </p:cNvPr>
                <p:cNvPicPr/>
                <p:nvPr/>
              </p:nvPicPr>
              <p:blipFill>
                <a:blip r:embed="rId27"/>
                <a:stretch>
                  <a:fillRect/>
                </a:stretch>
              </p:blipFill>
              <p:spPr>
                <a:xfrm>
                  <a:off x="7018500" y="331020"/>
                  <a:ext cx="63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852" name="Ink 73851">
                  <a:extLst>
                    <a:ext uri="{FF2B5EF4-FFF2-40B4-BE49-F238E27FC236}">
                      <a16:creationId xmlns:a16="http://schemas.microsoft.com/office/drawing/2014/main" id="{E9BF68DF-B540-45F6-8C7B-971E3F9FA923}"/>
                    </a:ext>
                  </a:extLst>
                </p14:cNvPr>
                <p14:cNvContentPartPr/>
                <p14:nvPr/>
              </p14:nvContentPartPr>
              <p14:xfrm>
                <a:off x="7400100" y="341100"/>
                <a:ext cx="60120" cy="137880"/>
              </p14:xfrm>
            </p:contentPart>
          </mc:Choice>
          <mc:Fallback xmlns="">
            <p:pic>
              <p:nvPicPr>
                <p:cNvPr id="73852" name="Ink 73851">
                  <a:extLst>
                    <a:ext uri="{FF2B5EF4-FFF2-40B4-BE49-F238E27FC236}">
                      <a16:creationId xmlns:a16="http://schemas.microsoft.com/office/drawing/2014/main" id="{E9BF68DF-B540-45F6-8C7B-971E3F9FA923}"/>
                    </a:ext>
                  </a:extLst>
                </p:cNvPr>
                <p:cNvPicPr/>
                <p:nvPr/>
              </p:nvPicPr>
              <p:blipFill>
                <a:blip r:embed="rId29"/>
                <a:stretch>
                  <a:fillRect/>
                </a:stretch>
              </p:blipFill>
              <p:spPr>
                <a:xfrm>
                  <a:off x="7382100" y="323100"/>
                  <a:ext cx="9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853" name="Ink 73852">
                  <a:extLst>
                    <a:ext uri="{FF2B5EF4-FFF2-40B4-BE49-F238E27FC236}">
                      <a16:creationId xmlns:a16="http://schemas.microsoft.com/office/drawing/2014/main" id="{05F515FD-DC42-4043-A468-AA0EED438839}"/>
                    </a:ext>
                  </a:extLst>
                </p14:cNvPr>
                <p14:cNvContentPartPr/>
                <p14:nvPr/>
              </p14:nvContentPartPr>
              <p14:xfrm>
                <a:off x="7465620" y="345780"/>
                <a:ext cx="21240" cy="106200"/>
              </p14:xfrm>
            </p:contentPart>
          </mc:Choice>
          <mc:Fallback xmlns="">
            <p:pic>
              <p:nvPicPr>
                <p:cNvPr id="73853" name="Ink 73852">
                  <a:extLst>
                    <a:ext uri="{FF2B5EF4-FFF2-40B4-BE49-F238E27FC236}">
                      <a16:creationId xmlns:a16="http://schemas.microsoft.com/office/drawing/2014/main" id="{05F515FD-DC42-4043-A468-AA0EED438839}"/>
                    </a:ext>
                  </a:extLst>
                </p:cNvPr>
                <p:cNvPicPr/>
                <p:nvPr/>
              </p:nvPicPr>
              <p:blipFill>
                <a:blip r:embed="rId31"/>
                <a:stretch>
                  <a:fillRect/>
                </a:stretch>
              </p:blipFill>
              <p:spPr>
                <a:xfrm>
                  <a:off x="7447620" y="328140"/>
                  <a:ext cx="56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3854" name="Ink 73853">
                  <a:extLst>
                    <a:ext uri="{FF2B5EF4-FFF2-40B4-BE49-F238E27FC236}">
                      <a16:creationId xmlns:a16="http://schemas.microsoft.com/office/drawing/2014/main" id="{77845703-D60B-4729-9BC4-6EA9EE0F0C24}"/>
                    </a:ext>
                  </a:extLst>
                </p14:cNvPr>
                <p14:cNvContentPartPr/>
                <p14:nvPr/>
              </p14:nvContentPartPr>
              <p14:xfrm>
                <a:off x="7427100" y="414180"/>
                <a:ext cx="61920" cy="7920"/>
              </p14:xfrm>
            </p:contentPart>
          </mc:Choice>
          <mc:Fallback xmlns="">
            <p:pic>
              <p:nvPicPr>
                <p:cNvPr id="73854" name="Ink 73853">
                  <a:extLst>
                    <a:ext uri="{FF2B5EF4-FFF2-40B4-BE49-F238E27FC236}">
                      <a16:creationId xmlns:a16="http://schemas.microsoft.com/office/drawing/2014/main" id="{77845703-D60B-4729-9BC4-6EA9EE0F0C24}"/>
                    </a:ext>
                  </a:extLst>
                </p:cNvPr>
                <p:cNvPicPr/>
                <p:nvPr/>
              </p:nvPicPr>
              <p:blipFill>
                <a:blip r:embed="rId33"/>
                <a:stretch>
                  <a:fillRect/>
                </a:stretch>
              </p:blipFill>
              <p:spPr>
                <a:xfrm>
                  <a:off x="7409100" y="396180"/>
                  <a:ext cx="97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3855" name="Ink 73854">
                  <a:extLst>
                    <a:ext uri="{FF2B5EF4-FFF2-40B4-BE49-F238E27FC236}">
                      <a16:creationId xmlns:a16="http://schemas.microsoft.com/office/drawing/2014/main" id="{80371D13-1162-4B40-8609-773AB3ECADEA}"/>
                    </a:ext>
                  </a:extLst>
                </p14:cNvPr>
                <p14:cNvContentPartPr/>
                <p14:nvPr/>
              </p14:nvContentPartPr>
              <p14:xfrm>
                <a:off x="6620340" y="777780"/>
                <a:ext cx="360" cy="97560"/>
              </p14:xfrm>
            </p:contentPart>
          </mc:Choice>
          <mc:Fallback xmlns="">
            <p:pic>
              <p:nvPicPr>
                <p:cNvPr id="73855" name="Ink 73854">
                  <a:extLst>
                    <a:ext uri="{FF2B5EF4-FFF2-40B4-BE49-F238E27FC236}">
                      <a16:creationId xmlns:a16="http://schemas.microsoft.com/office/drawing/2014/main" id="{80371D13-1162-4B40-8609-773AB3ECADEA}"/>
                    </a:ext>
                  </a:extLst>
                </p:cNvPr>
                <p:cNvPicPr/>
                <p:nvPr/>
              </p:nvPicPr>
              <p:blipFill>
                <a:blip r:embed="rId35"/>
                <a:stretch>
                  <a:fillRect/>
                </a:stretch>
              </p:blipFill>
              <p:spPr>
                <a:xfrm>
                  <a:off x="6602700" y="760140"/>
                  <a:ext cx="36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3856" name="Ink 73855">
                  <a:extLst>
                    <a:ext uri="{FF2B5EF4-FFF2-40B4-BE49-F238E27FC236}">
                      <a16:creationId xmlns:a16="http://schemas.microsoft.com/office/drawing/2014/main" id="{4630DA8F-AC6E-4CDF-9964-66CBAEE2F17F}"/>
                    </a:ext>
                  </a:extLst>
                </p14:cNvPr>
                <p14:cNvContentPartPr/>
                <p14:nvPr/>
              </p14:nvContentPartPr>
              <p14:xfrm>
                <a:off x="6630060" y="820260"/>
                <a:ext cx="61920" cy="12960"/>
              </p14:xfrm>
            </p:contentPart>
          </mc:Choice>
          <mc:Fallback xmlns="">
            <p:pic>
              <p:nvPicPr>
                <p:cNvPr id="73856" name="Ink 73855">
                  <a:extLst>
                    <a:ext uri="{FF2B5EF4-FFF2-40B4-BE49-F238E27FC236}">
                      <a16:creationId xmlns:a16="http://schemas.microsoft.com/office/drawing/2014/main" id="{4630DA8F-AC6E-4CDF-9964-66CBAEE2F17F}"/>
                    </a:ext>
                  </a:extLst>
                </p:cNvPr>
                <p:cNvPicPr/>
                <p:nvPr/>
              </p:nvPicPr>
              <p:blipFill>
                <a:blip r:embed="rId37"/>
                <a:stretch>
                  <a:fillRect/>
                </a:stretch>
              </p:blipFill>
              <p:spPr>
                <a:xfrm>
                  <a:off x="6612420" y="802620"/>
                  <a:ext cx="97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857" name="Ink 73856">
                  <a:extLst>
                    <a:ext uri="{FF2B5EF4-FFF2-40B4-BE49-F238E27FC236}">
                      <a16:creationId xmlns:a16="http://schemas.microsoft.com/office/drawing/2014/main" id="{8F245EB5-9722-4025-9359-EAEF1E1AB0AF}"/>
                    </a:ext>
                  </a:extLst>
                </p14:cNvPr>
                <p14:cNvContentPartPr/>
                <p14:nvPr/>
              </p14:nvContentPartPr>
              <p14:xfrm>
                <a:off x="6703140" y="763380"/>
                <a:ext cx="4320" cy="93600"/>
              </p14:xfrm>
            </p:contentPart>
          </mc:Choice>
          <mc:Fallback xmlns="">
            <p:pic>
              <p:nvPicPr>
                <p:cNvPr id="73857" name="Ink 73856">
                  <a:extLst>
                    <a:ext uri="{FF2B5EF4-FFF2-40B4-BE49-F238E27FC236}">
                      <a16:creationId xmlns:a16="http://schemas.microsoft.com/office/drawing/2014/main" id="{8F245EB5-9722-4025-9359-EAEF1E1AB0AF}"/>
                    </a:ext>
                  </a:extLst>
                </p:cNvPr>
                <p:cNvPicPr/>
                <p:nvPr/>
              </p:nvPicPr>
              <p:blipFill>
                <a:blip r:embed="rId39"/>
                <a:stretch>
                  <a:fillRect/>
                </a:stretch>
              </p:blipFill>
              <p:spPr>
                <a:xfrm>
                  <a:off x="6685500" y="745740"/>
                  <a:ext cx="39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3858" name="Ink 73857">
                  <a:extLst>
                    <a:ext uri="{FF2B5EF4-FFF2-40B4-BE49-F238E27FC236}">
                      <a16:creationId xmlns:a16="http://schemas.microsoft.com/office/drawing/2014/main" id="{02783C5F-DE08-4C85-9FBD-9ADE800EE774}"/>
                    </a:ext>
                  </a:extLst>
                </p14:cNvPr>
                <p14:cNvContentPartPr/>
                <p14:nvPr/>
              </p14:nvContentPartPr>
              <p14:xfrm>
                <a:off x="6780180" y="752940"/>
                <a:ext cx="10080" cy="87840"/>
              </p14:xfrm>
            </p:contentPart>
          </mc:Choice>
          <mc:Fallback xmlns="">
            <p:pic>
              <p:nvPicPr>
                <p:cNvPr id="73858" name="Ink 73857">
                  <a:extLst>
                    <a:ext uri="{FF2B5EF4-FFF2-40B4-BE49-F238E27FC236}">
                      <a16:creationId xmlns:a16="http://schemas.microsoft.com/office/drawing/2014/main" id="{02783C5F-DE08-4C85-9FBD-9ADE800EE774}"/>
                    </a:ext>
                  </a:extLst>
                </p:cNvPr>
                <p:cNvPicPr/>
                <p:nvPr/>
              </p:nvPicPr>
              <p:blipFill>
                <a:blip r:embed="rId41"/>
                <a:stretch>
                  <a:fillRect/>
                </a:stretch>
              </p:blipFill>
              <p:spPr>
                <a:xfrm>
                  <a:off x="6762540" y="734940"/>
                  <a:ext cx="45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3859" name="Ink 73858">
                  <a:extLst>
                    <a:ext uri="{FF2B5EF4-FFF2-40B4-BE49-F238E27FC236}">
                      <a16:creationId xmlns:a16="http://schemas.microsoft.com/office/drawing/2014/main" id="{04CE7370-55BF-4EBD-90C8-C982F54151CC}"/>
                    </a:ext>
                  </a:extLst>
                </p14:cNvPr>
                <p14:cNvContentPartPr/>
                <p14:nvPr/>
              </p14:nvContentPartPr>
              <p14:xfrm>
                <a:off x="6834540" y="752940"/>
                <a:ext cx="82800" cy="90720"/>
              </p14:xfrm>
            </p:contentPart>
          </mc:Choice>
          <mc:Fallback xmlns="">
            <p:pic>
              <p:nvPicPr>
                <p:cNvPr id="73859" name="Ink 73858">
                  <a:extLst>
                    <a:ext uri="{FF2B5EF4-FFF2-40B4-BE49-F238E27FC236}">
                      <a16:creationId xmlns:a16="http://schemas.microsoft.com/office/drawing/2014/main" id="{04CE7370-55BF-4EBD-90C8-C982F54151CC}"/>
                    </a:ext>
                  </a:extLst>
                </p:cNvPr>
                <p:cNvPicPr/>
                <p:nvPr/>
              </p:nvPicPr>
              <p:blipFill>
                <a:blip r:embed="rId43"/>
                <a:stretch>
                  <a:fillRect/>
                </a:stretch>
              </p:blipFill>
              <p:spPr>
                <a:xfrm>
                  <a:off x="6816900" y="734940"/>
                  <a:ext cx="11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860" name="Ink 73859">
                  <a:extLst>
                    <a:ext uri="{FF2B5EF4-FFF2-40B4-BE49-F238E27FC236}">
                      <a16:creationId xmlns:a16="http://schemas.microsoft.com/office/drawing/2014/main" id="{A16239B6-D2EF-4646-89E5-0CF2887E7AFC}"/>
                    </a:ext>
                  </a:extLst>
                </p14:cNvPr>
                <p14:cNvContentPartPr/>
                <p14:nvPr/>
              </p14:nvContentPartPr>
              <p14:xfrm>
                <a:off x="6889980" y="818460"/>
                <a:ext cx="30240" cy="56160"/>
              </p14:xfrm>
            </p:contentPart>
          </mc:Choice>
          <mc:Fallback xmlns="">
            <p:pic>
              <p:nvPicPr>
                <p:cNvPr id="73860" name="Ink 73859">
                  <a:extLst>
                    <a:ext uri="{FF2B5EF4-FFF2-40B4-BE49-F238E27FC236}">
                      <a16:creationId xmlns:a16="http://schemas.microsoft.com/office/drawing/2014/main" id="{A16239B6-D2EF-4646-89E5-0CF2887E7AFC}"/>
                    </a:ext>
                  </a:extLst>
                </p:cNvPr>
                <p:cNvPicPr/>
                <p:nvPr/>
              </p:nvPicPr>
              <p:blipFill>
                <a:blip r:embed="rId45"/>
                <a:stretch>
                  <a:fillRect/>
                </a:stretch>
              </p:blipFill>
              <p:spPr>
                <a:xfrm>
                  <a:off x="6871980" y="800820"/>
                  <a:ext cx="65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861" name="Ink 73860">
                  <a:extLst>
                    <a:ext uri="{FF2B5EF4-FFF2-40B4-BE49-F238E27FC236}">
                      <a16:creationId xmlns:a16="http://schemas.microsoft.com/office/drawing/2014/main" id="{D6DE4B05-3FFF-429F-AAFF-4C1FF58F3C86}"/>
                    </a:ext>
                  </a:extLst>
                </p14:cNvPr>
                <p14:cNvContentPartPr/>
                <p14:nvPr/>
              </p14:nvContentPartPr>
              <p14:xfrm>
                <a:off x="7003380" y="745380"/>
                <a:ext cx="11880" cy="70560"/>
              </p14:xfrm>
            </p:contentPart>
          </mc:Choice>
          <mc:Fallback xmlns="">
            <p:pic>
              <p:nvPicPr>
                <p:cNvPr id="73861" name="Ink 73860">
                  <a:extLst>
                    <a:ext uri="{FF2B5EF4-FFF2-40B4-BE49-F238E27FC236}">
                      <a16:creationId xmlns:a16="http://schemas.microsoft.com/office/drawing/2014/main" id="{D6DE4B05-3FFF-429F-AAFF-4C1FF58F3C86}"/>
                    </a:ext>
                  </a:extLst>
                </p:cNvPr>
                <p:cNvPicPr/>
                <p:nvPr/>
              </p:nvPicPr>
              <p:blipFill>
                <a:blip r:embed="rId47"/>
                <a:stretch>
                  <a:fillRect/>
                </a:stretch>
              </p:blipFill>
              <p:spPr>
                <a:xfrm>
                  <a:off x="6985740" y="727380"/>
                  <a:ext cx="47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3862" name="Ink 73861">
                  <a:extLst>
                    <a:ext uri="{FF2B5EF4-FFF2-40B4-BE49-F238E27FC236}">
                      <a16:creationId xmlns:a16="http://schemas.microsoft.com/office/drawing/2014/main" id="{7F379466-1194-4F78-9A8B-7FE9490B1E4A}"/>
                    </a:ext>
                  </a:extLst>
                </p14:cNvPr>
                <p14:cNvContentPartPr/>
                <p14:nvPr/>
              </p14:nvContentPartPr>
              <p14:xfrm>
                <a:off x="7013100" y="787500"/>
                <a:ext cx="34920" cy="1440"/>
              </p14:xfrm>
            </p:contentPart>
          </mc:Choice>
          <mc:Fallback xmlns="">
            <p:pic>
              <p:nvPicPr>
                <p:cNvPr id="73862" name="Ink 73861">
                  <a:extLst>
                    <a:ext uri="{FF2B5EF4-FFF2-40B4-BE49-F238E27FC236}">
                      <a16:creationId xmlns:a16="http://schemas.microsoft.com/office/drawing/2014/main" id="{7F379466-1194-4F78-9A8B-7FE9490B1E4A}"/>
                    </a:ext>
                  </a:extLst>
                </p:cNvPr>
                <p:cNvPicPr/>
                <p:nvPr/>
              </p:nvPicPr>
              <p:blipFill>
                <a:blip r:embed="rId49"/>
                <a:stretch>
                  <a:fillRect/>
                </a:stretch>
              </p:blipFill>
              <p:spPr>
                <a:xfrm>
                  <a:off x="6995460" y="769860"/>
                  <a:ext cx="70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3863" name="Ink 73862">
                  <a:extLst>
                    <a:ext uri="{FF2B5EF4-FFF2-40B4-BE49-F238E27FC236}">
                      <a16:creationId xmlns:a16="http://schemas.microsoft.com/office/drawing/2014/main" id="{EB58F24F-CD1D-459C-9B9F-4BC823A599FA}"/>
                    </a:ext>
                  </a:extLst>
                </p14:cNvPr>
                <p14:cNvContentPartPr/>
                <p14:nvPr/>
              </p14:nvContentPartPr>
              <p14:xfrm>
                <a:off x="7064940" y="729900"/>
                <a:ext cx="21600" cy="104400"/>
              </p14:xfrm>
            </p:contentPart>
          </mc:Choice>
          <mc:Fallback xmlns="">
            <p:pic>
              <p:nvPicPr>
                <p:cNvPr id="73863" name="Ink 73862">
                  <a:extLst>
                    <a:ext uri="{FF2B5EF4-FFF2-40B4-BE49-F238E27FC236}">
                      <a16:creationId xmlns:a16="http://schemas.microsoft.com/office/drawing/2014/main" id="{EB58F24F-CD1D-459C-9B9F-4BC823A599FA}"/>
                    </a:ext>
                  </a:extLst>
                </p:cNvPr>
                <p:cNvPicPr/>
                <p:nvPr/>
              </p:nvPicPr>
              <p:blipFill>
                <a:blip r:embed="rId51"/>
                <a:stretch>
                  <a:fillRect/>
                </a:stretch>
              </p:blipFill>
              <p:spPr>
                <a:xfrm>
                  <a:off x="7047300" y="711900"/>
                  <a:ext cx="5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864" name="Ink 73863">
                  <a:extLst>
                    <a:ext uri="{FF2B5EF4-FFF2-40B4-BE49-F238E27FC236}">
                      <a16:creationId xmlns:a16="http://schemas.microsoft.com/office/drawing/2014/main" id="{40C10DAE-693B-40D9-B69C-BB60FA6FFEBB}"/>
                    </a:ext>
                  </a:extLst>
                </p14:cNvPr>
                <p14:cNvContentPartPr/>
                <p14:nvPr/>
              </p14:nvContentPartPr>
              <p14:xfrm>
                <a:off x="7282740" y="676980"/>
                <a:ext cx="90720" cy="118440"/>
              </p14:xfrm>
            </p:contentPart>
          </mc:Choice>
          <mc:Fallback xmlns="">
            <p:pic>
              <p:nvPicPr>
                <p:cNvPr id="73864" name="Ink 73863">
                  <a:extLst>
                    <a:ext uri="{FF2B5EF4-FFF2-40B4-BE49-F238E27FC236}">
                      <a16:creationId xmlns:a16="http://schemas.microsoft.com/office/drawing/2014/main" id="{40C10DAE-693B-40D9-B69C-BB60FA6FFEBB}"/>
                    </a:ext>
                  </a:extLst>
                </p:cNvPr>
                <p:cNvPicPr/>
                <p:nvPr/>
              </p:nvPicPr>
              <p:blipFill>
                <a:blip r:embed="rId53"/>
                <a:stretch>
                  <a:fillRect/>
                </a:stretch>
              </p:blipFill>
              <p:spPr>
                <a:xfrm>
                  <a:off x="7264740" y="658980"/>
                  <a:ext cx="126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3865" name="Ink 73864">
                  <a:extLst>
                    <a:ext uri="{FF2B5EF4-FFF2-40B4-BE49-F238E27FC236}">
                      <a16:creationId xmlns:a16="http://schemas.microsoft.com/office/drawing/2014/main" id="{0D078233-30BA-4729-883F-D2FE6AD14842}"/>
                    </a:ext>
                  </a:extLst>
                </p14:cNvPr>
                <p14:cNvContentPartPr/>
                <p14:nvPr/>
              </p14:nvContentPartPr>
              <p14:xfrm>
                <a:off x="7403340" y="676980"/>
                <a:ext cx="68400" cy="92160"/>
              </p14:xfrm>
            </p:contentPart>
          </mc:Choice>
          <mc:Fallback xmlns="">
            <p:pic>
              <p:nvPicPr>
                <p:cNvPr id="73865" name="Ink 73864">
                  <a:extLst>
                    <a:ext uri="{FF2B5EF4-FFF2-40B4-BE49-F238E27FC236}">
                      <a16:creationId xmlns:a16="http://schemas.microsoft.com/office/drawing/2014/main" id="{0D078233-30BA-4729-883F-D2FE6AD14842}"/>
                    </a:ext>
                  </a:extLst>
                </p:cNvPr>
                <p:cNvPicPr/>
                <p:nvPr/>
              </p:nvPicPr>
              <p:blipFill>
                <a:blip r:embed="rId55"/>
                <a:stretch>
                  <a:fillRect/>
                </a:stretch>
              </p:blipFill>
              <p:spPr>
                <a:xfrm>
                  <a:off x="7385340" y="658980"/>
                  <a:ext cx="104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3866" name="Ink 73865">
                  <a:extLst>
                    <a:ext uri="{FF2B5EF4-FFF2-40B4-BE49-F238E27FC236}">
                      <a16:creationId xmlns:a16="http://schemas.microsoft.com/office/drawing/2014/main" id="{7BED0514-DA53-4371-A56B-AA2DED209291}"/>
                    </a:ext>
                  </a:extLst>
                </p14:cNvPr>
                <p14:cNvContentPartPr/>
                <p14:nvPr/>
              </p14:nvContentPartPr>
              <p14:xfrm>
                <a:off x="7546260" y="663300"/>
                <a:ext cx="88920" cy="106560"/>
              </p14:xfrm>
            </p:contentPart>
          </mc:Choice>
          <mc:Fallback xmlns="">
            <p:pic>
              <p:nvPicPr>
                <p:cNvPr id="73866" name="Ink 73865">
                  <a:extLst>
                    <a:ext uri="{FF2B5EF4-FFF2-40B4-BE49-F238E27FC236}">
                      <a16:creationId xmlns:a16="http://schemas.microsoft.com/office/drawing/2014/main" id="{7BED0514-DA53-4371-A56B-AA2DED209291}"/>
                    </a:ext>
                  </a:extLst>
                </p:cNvPr>
                <p:cNvPicPr/>
                <p:nvPr/>
              </p:nvPicPr>
              <p:blipFill>
                <a:blip r:embed="rId57"/>
                <a:stretch>
                  <a:fillRect/>
                </a:stretch>
              </p:blipFill>
              <p:spPr>
                <a:xfrm>
                  <a:off x="7528620" y="645660"/>
                  <a:ext cx="124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3867" name="Ink 73866">
                  <a:extLst>
                    <a:ext uri="{FF2B5EF4-FFF2-40B4-BE49-F238E27FC236}">
                      <a16:creationId xmlns:a16="http://schemas.microsoft.com/office/drawing/2014/main" id="{EDF07F94-142F-43E7-94D4-D550E3F5216F}"/>
                    </a:ext>
                  </a:extLst>
                </p14:cNvPr>
                <p14:cNvContentPartPr/>
                <p14:nvPr/>
              </p14:nvContentPartPr>
              <p14:xfrm>
                <a:off x="7733100" y="661500"/>
                <a:ext cx="19440" cy="69480"/>
              </p14:xfrm>
            </p:contentPart>
          </mc:Choice>
          <mc:Fallback xmlns="">
            <p:pic>
              <p:nvPicPr>
                <p:cNvPr id="73867" name="Ink 73866">
                  <a:extLst>
                    <a:ext uri="{FF2B5EF4-FFF2-40B4-BE49-F238E27FC236}">
                      <a16:creationId xmlns:a16="http://schemas.microsoft.com/office/drawing/2014/main" id="{EDF07F94-142F-43E7-94D4-D550E3F5216F}"/>
                    </a:ext>
                  </a:extLst>
                </p:cNvPr>
                <p:cNvPicPr/>
                <p:nvPr/>
              </p:nvPicPr>
              <p:blipFill>
                <a:blip r:embed="rId59"/>
                <a:stretch>
                  <a:fillRect/>
                </a:stretch>
              </p:blipFill>
              <p:spPr>
                <a:xfrm>
                  <a:off x="7715100" y="643860"/>
                  <a:ext cx="55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868" name="Ink 73867">
                  <a:extLst>
                    <a:ext uri="{FF2B5EF4-FFF2-40B4-BE49-F238E27FC236}">
                      <a16:creationId xmlns:a16="http://schemas.microsoft.com/office/drawing/2014/main" id="{F0557953-C725-4C08-A324-99D395CF0825}"/>
                    </a:ext>
                  </a:extLst>
                </p14:cNvPr>
                <p14:cNvContentPartPr/>
                <p14:nvPr/>
              </p14:nvContentPartPr>
              <p14:xfrm>
                <a:off x="7719420" y="612540"/>
                <a:ext cx="84960" cy="49320"/>
              </p14:xfrm>
            </p:contentPart>
          </mc:Choice>
          <mc:Fallback xmlns="">
            <p:pic>
              <p:nvPicPr>
                <p:cNvPr id="73868" name="Ink 73867">
                  <a:extLst>
                    <a:ext uri="{FF2B5EF4-FFF2-40B4-BE49-F238E27FC236}">
                      <a16:creationId xmlns:a16="http://schemas.microsoft.com/office/drawing/2014/main" id="{F0557953-C725-4C08-A324-99D395CF0825}"/>
                    </a:ext>
                  </a:extLst>
                </p:cNvPr>
                <p:cNvPicPr/>
                <p:nvPr/>
              </p:nvPicPr>
              <p:blipFill>
                <a:blip r:embed="rId61"/>
                <a:stretch>
                  <a:fillRect/>
                </a:stretch>
              </p:blipFill>
              <p:spPr>
                <a:xfrm>
                  <a:off x="7701780" y="594540"/>
                  <a:ext cx="120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3869" name="Ink 73868">
                  <a:extLst>
                    <a:ext uri="{FF2B5EF4-FFF2-40B4-BE49-F238E27FC236}">
                      <a16:creationId xmlns:a16="http://schemas.microsoft.com/office/drawing/2014/main" id="{9215768B-E243-41F5-AFD3-65FB863B720D}"/>
                    </a:ext>
                  </a:extLst>
                </p14:cNvPr>
                <p14:cNvContentPartPr/>
                <p14:nvPr/>
              </p14:nvContentPartPr>
              <p14:xfrm>
                <a:off x="7813740" y="639540"/>
                <a:ext cx="63720" cy="105840"/>
              </p14:xfrm>
            </p:contentPart>
          </mc:Choice>
          <mc:Fallback xmlns="">
            <p:pic>
              <p:nvPicPr>
                <p:cNvPr id="73869" name="Ink 73868">
                  <a:extLst>
                    <a:ext uri="{FF2B5EF4-FFF2-40B4-BE49-F238E27FC236}">
                      <a16:creationId xmlns:a16="http://schemas.microsoft.com/office/drawing/2014/main" id="{9215768B-E243-41F5-AFD3-65FB863B720D}"/>
                    </a:ext>
                  </a:extLst>
                </p:cNvPr>
                <p:cNvPicPr/>
                <p:nvPr/>
              </p:nvPicPr>
              <p:blipFill>
                <a:blip r:embed="rId63"/>
                <a:stretch>
                  <a:fillRect/>
                </a:stretch>
              </p:blipFill>
              <p:spPr>
                <a:xfrm>
                  <a:off x="7796100" y="621900"/>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3870" name="Ink 73869">
                  <a:extLst>
                    <a:ext uri="{FF2B5EF4-FFF2-40B4-BE49-F238E27FC236}">
                      <a16:creationId xmlns:a16="http://schemas.microsoft.com/office/drawing/2014/main" id="{130BB768-1446-446E-84BF-2FA73180747E}"/>
                    </a:ext>
                  </a:extLst>
                </p14:cNvPr>
                <p14:cNvContentPartPr/>
                <p14:nvPr/>
              </p14:nvContentPartPr>
              <p14:xfrm>
                <a:off x="7825620" y="696060"/>
                <a:ext cx="52200" cy="4320"/>
              </p14:xfrm>
            </p:contentPart>
          </mc:Choice>
          <mc:Fallback xmlns="">
            <p:pic>
              <p:nvPicPr>
                <p:cNvPr id="73870" name="Ink 73869">
                  <a:extLst>
                    <a:ext uri="{FF2B5EF4-FFF2-40B4-BE49-F238E27FC236}">
                      <a16:creationId xmlns:a16="http://schemas.microsoft.com/office/drawing/2014/main" id="{130BB768-1446-446E-84BF-2FA73180747E}"/>
                    </a:ext>
                  </a:extLst>
                </p:cNvPr>
                <p:cNvPicPr/>
                <p:nvPr/>
              </p:nvPicPr>
              <p:blipFill>
                <a:blip r:embed="rId65"/>
                <a:stretch>
                  <a:fillRect/>
                </a:stretch>
              </p:blipFill>
              <p:spPr>
                <a:xfrm>
                  <a:off x="7807620" y="678420"/>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3871" name="Ink 73870">
                  <a:extLst>
                    <a:ext uri="{FF2B5EF4-FFF2-40B4-BE49-F238E27FC236}">
                      <a16:creationId xmlns:a16="http://schemas.microsoft.com/office/drawing/2014/main" id="{050B28D7-19F3-4A9C-AA17-3738E4EE3B19}"/>
                    </a:ext>
                  </a:extLst>
                </p14:cNvPr>
                <p14:cNvContentPartPr/>
                <p14:nvPr/>
              </p14:nvContentPartPr>
              <p14:xfrm>
                <a:off x="7971780" y="637380"/>
                <a:ext cx="42840" cy="96480"/>
              </p14:xfrm>
            </p:contentPart>
          </mc:Choice>
          <mc:Fallback xmlns="">
            <p:pic>
              <p:nvPicPr>
                <p:cNvPr id="73871" name="Ink 73870">
                  <a:extLst>
                    <a:ext uri="{FF2B5EF4-FFF2-40B4-BE49-F238E27FC236}">
                      <a16:creationId xmlns:a16="http://schemas.microsoft.com/office/drawing/2014/main" id="{050B28D7-19F3-4A9C-AA17-3738E4EE3B19}"/>
                    </a:ext>
                  </a:extLst>
                </p:cNvPr>
                <p:cNvPicPr/>
                <p:nvPr/>
              </p:nvPicPr>
              <p:blipFill>
                <a:blip r:embed="rId67"/>
                <a:stretch>
                  <a:fillRect/>
                </a:stretch>
              </p:blipFill>
              <p:spPr>
                <a:xfrm>
                  <a:off x="7953780" y="619740"/>
                  <a:ext cx="78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872" name="Ink 73871">
                  <a:extLst>
                    <a:ext uri="{FF2B5EF4-FFF2-40B4-BE49-F238E27FC236}">
                      <a16:creationId xmlns:a16="http://schemas.microsoft.com/office/drawing/2014/main" id="{BA41DDCB-2175-4252-94B6-591355912835}"/>
                    </a:ext>
                  </a:extLst>
                </p14:cNvPr>
                <p14:cNvContentPartPr/>
                <p14:nvPr/>
              </p14:nvContentPartPr>
              <p14:xfrm>
                <a:off x="8000580" y="692460"/>
                <a:ext cx="36360" cy="60840"/>
              </p14:xfrm>
            </p:contentPart>
          </mc:Choice>
          <mc:Fallback xmlns="">
            <p:pic>
              <p:nvPicPr>
                <p:cNvPr id="73872" name="Ink 73871">
                  <a:extLst>
                    <a:ext uri="{FF2B5EF4-FFF2-40B4-BE49-F238E27FC236}">
                      <a16:creationId xmlns:a16="http://schemas.microsoft.com/office/drawing/2014/main" id="{BA41DDCB-2175-4252-94B6-591355912835}"/>
                    </a:ext>
                  </a:extLst>
                </p:cNvPr>
                <p:cNvPicPr/>
                <p:nvPr/>
              </p:nvPicPr>
              <p:blipFill>
                <a:blip r:embed="rId69"/>
                <a:stretch>
                  <a:fillRect/>
                </a:stretch>
              </p:blipFill>
              <p:spPr>
                <a:xfrm>
                  <a:off x="7982940" y="674460"/>
                  <a:ext cx="72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3873" name="Ink 73872">
                  <a:extLst>
                    <a:ext uri="{FF2B5EF4-FFF2-40B4-BE49-F238E27FC236}">
                      <a16:creationId xmlns:a16="http://schemas.microsoft.com/office/drawing/2014/main" id="{911ED7E1-4E64-48A5-AC9C-A0A3B5C12FAE}"/>
                    </a:ext>
                  </a:extLst>
                </p14:cNvPr>
                <p14:cNvContentPartPr/>
                <p14:nvPr/>
              </p14:nvContentPartPr>
              <p14:xfrm>
                <a:off x="8102820" y="625860"/>
                <a:ext cx="2160" cy="91800"/>
              </p14:xfrm>
            </p:contentPart>
          </mc:Choice>
          <mc:Fallback xmlns="">
            <p:pic>
              <p:nvPicPr>
                <p:cNvPr id="73873" name="Ink 73872">
                  <a:extLst>
                    <a:ext uri="{FF2B5EF4-FFF2-40B4-BE49-F238E27FC236}">
                      <a16:creationId xmlns:a16="http://schemas.microsoft.com/office/drawing/2014/main" id="{911ED7E1-4E64-48A5-AC9C-A0A3B5C12FAE}"/>
                    </a:ext>
                  </a:extLst>
                </p:cNvPr>
                <p:cNvPicPr/>
                <p:nvPr/>
              </p:nvPicPr>
              <p:blipFill>
                <a:blip r:embed="rId71"/>
                <a:stretch>
                  <a:fillRect/>
                </a:stretch>
              </p:blipFill>
              <p:spPr>
                <a:xfrm>
                  <a:off x="8084820" y="608220"/>
                  <a:ext cx="37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3874" name="Ink 73873">
                  <a:extLst>
                    <a:ext uri="{FF2B5EF4-FFF2-40B4-BE49-F238E27FC236}">
                      <a16:creationId xmlns:a16="http://schemas.microsoft.com/office/drawing/2014/main" id="{BE42258F-AC29-4B0B-A9A5-C97DFEC6F914}"/>
                    </a:ext>
                  </a:extLst>
                </p14:cNvPr>
                <p14:cNvContentPartPr/>
                <p14:nvPr/>
              </p14:nvContentPartPr>
              <p14:xfrm>
                <a:off x="8112180" y="581580"/>
                <a:ext cx="54360" cy="7200"/>
              </p14:xfrm>
            </p:contentPart>
          </mc:Choice>
          <mc:Fallback xmlns="">
            <p:pic>
              <p:nvPicPr>
                <p:cNvPr id="73874" name="Ink 73873">
                  <a:extLst>
                    <a:ext uri="{FF2B5EF4-FFF2-40B4-BE49-F238E27FC236}">
                      <a16:creationId xmlns:a16="http://schemas.microsoft.com/office/drawing/2014/main" id="{BE42258F-AC29-4B0B-A9A5-C97DFEC6F914}"/>
                    </a:ext>
                  </a:extLst>
                </p:cNvPr>
                <p:cNvPicPr/>
                <p:nvPr/>
              </p:nvPicPr>
              <p:blipFill>
                <a:blip r:embed="rId73"/>
                <a:stretch>
                  <a:fillRect/>
                </a:stretch>
              </p:blipFill>
              <p:spPr>
                <a:xfrm>
                  <a:off x="8094540" y="563940"/>
                  <a:ext cx="9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875" name="Ink 73874">
                  <a:extLst>
                    <a:ext uri="{FF2B5EF4-FFF2-40B4-BE49-F238E27FC236}">
                      <a16:creationId xmlns:a16="http://schemas.microsoft.com/office/drawing/2014/main" id="{8B8C0568-F479-4C92-A02D-7D66D281A775}"/>
                    </a:ext>
                  </a:extLst>
                </p14:cNvPr>
                <p14:cNvContentPartPr/>
                <p14:nvPr/>
              </p14:nvContentPartPr>
              <p14:xfrm>
                <a:off x="8112180" y="588420"/>
                <a:ext cx="69480" cy="47520"/>
              </p14:xfrm>
            </p:contentPart>
          </mc:Choice>
          <mc:Fallback xmlns="">
            <p:pic>
              <p:nvPicPr>
                <p:cNvPr id="73875" name="Ink 73874">
                  <a:extLst>
                    <a:ext uri="{FF2B5EF4-FFF2-40B4-BE49-F238E27FC236}">
                      <a16:creationId xmlns:a16="http://schemas.microsoft.com/office/drawing/2014/main" id="{8B8C0568-F479-4C92-A02D-7D66D281A775}"/>
                    </a:ext>
                  </a:extLst>
                </p:cNvPr>
                <p:cNvPicPr/>
                <p:nvPr/>
              </p:nvPicPr>
              <p:blipFill>
                <a:blip r:embed="rId75"/>
                <a:stretch>
                  <a:fillRect/>
                </a:stretch>
              </p:blipFill>
              <p:spPr>
                <a:xfrm>
                  <a:off x="8094540" y="570420"/>
                  <a:ext cx="105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876" name="Ink 73875">
                  <a:extLst>
                    <a:ext uri="{FF2B5EF4-FFF2-40B4-BE49-F238E27FC236}">
                      <a16:creationId xmlns:a16="http://schemas.microsoft.com/office/drawing/2014/main" id="{5B2C9ABB-D8C4-4D0F-A5A8-20C4D6F3A21E}"/>
                    </a:ext>
                  </a:extLst>
                </p14:cNvPr>
                <p14:cNvContentPartPr/>
                <p14:nvPr/>
              </p14:nvContentPartPr>
              <p14:xfrm>
                <a:off x="8125860" y="679860"/>
                <a:ext cx="54360" cy="10080"/>
              </p14:xfrm>
            </p:contentPart>
          </mc:Choice>
          <mc:Fallback xmlns="">
            <p:pic>
              <p:nvPicPr>
                <p:cNvPr id="73876" name="Ink 73875">
                  <a:extLst>
                    <a:ext uri="{FF2B5EF4-FFF2-40B4-BE49-F238E27FC236}">
                      <a16:creationId xmlns:a16="http://schemas.microsoft.com/office/drawing/2014/main" id="{5B2C9ABB-D8C4-4D0F-A5A8-20C4D6F3A21E}"/>
                    </a:ext>
                  </a:extLst>
                </p:cNvPr>
                <p:cNvPicPr/>
                <p:nvPr/>
              </p:nvPicPr>
              <p:blipFill>
                <a:blip r:embed="rId77"/>
                <a:stretch>
                  <a:fillRect/>
                </a:stretch>
              </p:blipFill>
              <p:spPr>
                <a:xfrm>
                  <a:off x="8107860" y="661860"/>
                  <a:ext cx="90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877" name="Ink 73876">
                  <a:extLst>
                    <a:ext uri="{FF2B5EF4-FFF2-40B4-BE49-F238E27FC236}">
                      <a16:creationId xmlns:a16="http://schemas.microsoft.com/office/drawing/2014/main" id="{ACE3E715-E5E8-4DBF-B68D-EA3DF85C4FCF}"/>
                    </a:ext>
                  </a:extLst>
                </p14:cNvPr>
                <p14:cNvContentPartPr/>
                <p14:nvPr/>
              </p14:nvContentPartPr>
              <p14:xfrm>
                <a:off x="7690620" y="610380"/>
                <a:ext cx="144720" cy="16920"/>
              </p14:xfrm>
            </p:contentPart>
          </mc:Choice>
          <mc:Fallback xmlns="">
            <p:pic>
              <p:nvPicPr>
                <p:cNvPr id="73877" name="Ink 73876">
                  <a:extLst>
                    <a:ext uri="{FF2B5EF4-FFF2-40B4-BE49-F238E27FC236}">
                      <a16:creationId xmlns:a16="http://schemas.microsoft.com/office/drawing/2014/main" id="{ACE3E715-E5E8-4DBF-B68D-EA3DF85C4FCF}"/>
                    </a:ext>
                  </a:extLst>
                </p:cNvPr>
                <p:cNvPicPr/>
                <p:nvPr/>
              </p:nvPicPr>
              <p:blipFill>
                <a:blip r:embed="rId79"/>
                <a:stretch>
                  <a:fillRect/>
                </a:stretch>
              </p:blipFill>
              <p:spPr>
                <a:xfrm>
                  <a:off x="7672980" y="592740"/>
                  <a:ext cx="180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881" name="Ink 73880">
                  <a:extLst>
                    <a:ext uri="{FF2B5EF4-FFF2-40B4-BE49-F238E27FC236}">
                      <a16:creationId xmlns:a16="http://schemas.microsoft.com/office/drawing/2014/main" id="{B513BEFA-9007-4237-AC62-9CE547382702}"/>
                    </a:ext>
                  </a:extLst>
                </p14:cNvPr>
                <p14:cNvContentPartPr/>
                <p14:nvPr/>
              </p14:nvContentPartPr>
              <p14:xfrm>
                <a:off x="8426100" y="553860"/>
                <a:ext cx="4320" cy="118800"/>
              </p14:xfrm>
            </p:contentPart>
          </mc:Choice>
          <mc:Fallback xmlns="">
            <p:pic>
              <p:nvPicPr>
                <p:cNvPr id="73881" name="Ink 73880">
                  <a:extLst>
                    <a:ext uri="{FF2B5EF4-FFF2-40B4-BE49-F238E27FC236}">
                      <a16:creationId xmlns:a16="http://schemas.microsoft.com/office/drawing/2014/main" id="{B513BEFA-9007-4237-AC62-9CE547382702}"/>
                    </a:ext>
                  </a:extLst>
                </p:cNvPr>
                <p:cNvPicPr/>
                <p:nvPr/>
              </p:nvPicPr>
              <p:blipFill>
                <a:blip r:embed="rId81"/>
                <a:stretch>
                  <a:fillRect/>
                </a:stretch>
              </p:blipFill>
              <p:spPr>
                <a:xfrm>
                  <a:off x="8408100" y="535860"/>
                  <a:ext cx="39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3882" name="Ink 73881">
                  <a:extLst>
                    <a:ext uri="{FF2B5EF4-FFF2-40B4-BE49-F238E27FC236}">
                      <a16:creationId xmlns:a16="http://schemas.microsoft.com/office/drawing/2014/main" id="{95F970B6-169F-4252-BAE6-E69EC9EEC707}"/>
                    </a:ext>
                  </a:extLst>
                </p14:cNvPr>
                <p14:cNvContentPartPr/>
                <p14:nvPr/>
              </p14:nvContentPartPr>
              <p14:xfrm>
                <a:off x="8437620" y="587340"/>
                <a:ext cx="77400" cy="19440"/>
              </p14:xfrm>
            </p:contentPart>
          </mc:Choice>
          <mc:Fallback xmlns="">
            <p:pic>
              <p:nvPicPr>
                <p:cNvPr id="73882" name="Ink 73881">
                  <a:extLst>
                    <a:ext uri="{FF2B5EF4-FFF2-40B4-BE49-F238E27FC236}">
                      <a16:creationId xmlns:a16="http://schemas.microsoft.com/office/drawing/2014/main" id="{95F970B6-169F-4252-BAE6-E69EC9EEC707}"/>
                    </a:ext>
                  </a:extLst>
                </p:cNvPr>
                <p:cNvPicPr/>
                <p:nvPr/>
              </p:nvPicPr>
              <p:blipFill>
                <a:blip r:embed="rId83"/>
                <a:stretch>
                  <a:fillRect/>
                </a:stretch>
              </p:blipFill>
              <p:spPr>
                <a:xfrm>
                  <a:off x="8419620" y="569700"/>
                  <a:ext cx="11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883" name="Ink 73882">
                  <a:extLst>
                    <a:ext uri="{FF2B5EF4-FFF2-40B4-BE49-F238E27FC236}">
                      <a16:creationId xmlns:a16="http://schemas.microsoft.com/office/drawing/2014/main" id="{536D8A9E-39E6-4590-9CDF-584DDA1C44E8}"/>
                    </a:ext>
                  </a:extLst>
                </p14:cNvPr>
                <p14:cNvContentPartPr/>
                <p14:nvPr/>
              </p14:nvContentPartPr>
              <p14:xfrm>
                <a:off x="8539500" y="491940"/>
                <a:ext cx="2160" cy="162000"/>
              </p14:xfrm>
            </p:contentPart>
          </mc:Choice>
          <mc:Fallback xmlns="">
            <p:pic>
              <p:nvPicPr>
                <p:cNvPr id="73883" name="Ink 73882">
                  <a:extLst>
                    <a:ext uri="{FF2B5EF4-FFF2-40B4-BE49-F238E27FC236}">
                      <a16:creationId xmlns:a16="http://schemas.microsoft.com/office/drawing/2014/main" id="{536D8A9E-39E6-4590-9CDF-584DDA1C44E8}"/>
                    </a:ext>
                  </a:extLst>
                </p:cNvPr>
                <p:cNvPicPr/>
                <p:nvPr/>
              </p:nvPicPr>
              <p:blipFill>
                <a:blip r:embed="rId85"/>
                <a:stretch>
                  <a:fillRect/>
                </a:stretch>
              </p:blipFill>
              <p:spPr>
                <a:xfrm>
                  <a:off x="8521860" y="474300"/>
                  <a:ext cx="37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3884" name="Ink 73883">
                  <a:extLst>
                    <a:ext uri="{FF2B5EF4-FFF2-40B4-BE49-F238E27FC236}">
                      <a16:creationId xmlns:a16="http://schemas.microsoft.com/office/drawing/2014/main" id="{6B3D5596-F846-4B7D-BD08-C58309C6E95F}"/>
                    </a:ext>
                  </a:extLst>
                </p14:cNvPr>
                <p14:cNvContentPartPr/>
                <p14:nvPr/>
              </p14:nvContentPartPr>
              <p14:xfrm>
                <a:off x="8603220" y="513180"/>
                <a:ext cx="360" cy="102240"/>
              </p14:xfrm>
            </p:contentPart>
          </mc:Choice>
          <mc:Fallback xmlns="">
            <p:pic>
              <p:nvPicPr>
                <p:cNvPr id="73884" name="Ink 73883">
                  <a:extLst>
                    <a:ext uri="{FF2B5EF4-FFF2-40B4-BE49-F238E27FC236}">
                      <a16:creationId xmlns:a16="http://schemas.microsoft.com/office/drawing/2014/main" id="{6B3D5596-F846-4B7D-BD08-C58309C6E95F}"/>
                    </a:ext>
                  </a:extLst>
                </p:cNvPr>
                <p:cNvPicPr/>
                <p:nvPr/>
              </p:nvPicPr>
              <p:blipFill>
                <a:blip r:embed="rId87"/>
                <a:stretch>
                  <a:fillRect/>
                </a:stretch>
              </p:blipFill>
              <p:spPr>
                <a:xfrm>
                  <a:off x="8585220" y="495540"/>
                  <a:ext cx="3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885" name="Ink 73884">
                  <a:extLst>
                    <a:ext uri="{FF2B5EF4-FFF2-40B4-BE49-F238E27FC236}">
                      <a16:creationId xmlns:a16="http://schemas.microsoft.com/office/drawing/2014/main" id="{B2B1227D-2334-41E0-AA9B-443C03897CC1}"/>
                    </a:ext>
                  </a:extLst>
                </p14:cNvPr>
                <p14:cNvContentPartPr/>
                <p14:nvPr/>
              </p14:nvContentPartPr>
              <p14:xfrm>
                <a:off x="8618700" y="491220"/>
                <a:ext cx="48600" cy="360"/>
              </p14:xfrm>
            </p:contentPart>
          </mc:Choice>
          <mc:Fallback xmlns="">
            <p:pic>
              <p:nvPicPr>
                <p:cNvPr id="73885" name="Ink 73884">
                  <a:extLst>
                    <a:ext uri="{FF2B5EF4-FFF2-40B4-BE49-F238E27FC236}">
                      <a16:creationId xmlns:a16="http://schemas.microsoft.com/office/drawing/2014/main" id="{B2B1227D-2334-41E0-AA9B-443C03897CC1}"/>
                    </a:ext>
                  </a:extLst>
                </p:cNvPr>
                <p:cNvPicPr/>
                <p:nvPr/>
              </p:nvPicPr>
              <p:blipFill>
                <a:blip r:embed="rId89"/>
                <a:stretch>
                  <a:fillRect/>
                </a:stretch>
              </p:blipFill>
              <p:spPr>
                <a:xfrm>
                  <a:off x="8600700" y="473220"/>
                  <a:ext cx="84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886" name="Ink 73885">
                  <a:extLst>
                    <a:ext uri="{FF2B5EF4-FFF2-40B4-BE49-F238E27FC236}">
                      <a16:creationId xmlns:a16="http://schemas.microsoft.com/office/drawing/2014/main" id="{92430573-8278-43B6-A104-1885E582393E}"/>
                    </a:ext>
                  </a:extLst>
                </p14:cNvPr>
                <p14:cNvContentPartPr/>
                <p14:nvPr/>
              </p14:nvContentPartPr>
              <p14:xfrm>
                <a:off x="8618700" y="491220"/>
                <a:ext cx="44640" cy="66600"/>
              </p14:xfrm>
            </p:contentPart>
          </mc:Choice>
          <mc:Fallback xmlns="">
            <p:pic>
              <p:nvPicPr>
                <p:cNvPr id="73886" name="Ink 73885">
                  <a:extLst>
                    <a:ext uri="{FF2B5EF4-FFF2-40B4-BE49-F238E27FC236}">
                      <a16:creationId xmlns:a16="http://schemas.microsoft.com/office/drawing/2014/main" id="{92430573-8278-43B6-A104-1885E582393E}"/>
                    </a:ext>
                  </a:extLst>
                </p:cNvPr>
                <p:cNvPicPr/>
                <p:nvPr/>
              </p:nvPicPr>
              <p:blipFill>
                <a:blip r:embed="rId91"/>
                <a:stretch>
                  <a:fillRect/>
                </a:stretch>
              </p:blipFill>
              <p:spPr>
                <a:xfrm>
                  <a:off x="8600700" y="473220"/>
                  <a:ext cx="80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887" name="Ink 73886">
                  <a:extLst>
                    <a:ext uri="{FF2B5EF4-FFF2-40B4-BE49-F238E27FC236}">
                      <a16:creationId xmlns:a16="http://schemas.microsoft.com/office/drawing/2014/main" id="{BC7E6B50-2961-435B-A9CD-1BD344CB29DF}"/>
                    </a:ext>
                  </a:extLst>
                </p14:cNvPr>
                <p14:cNvContentPartPr/>
                <p14:nvPr/>
              </p14:nvContentPartPr>
              <p14:xfrm>
                <a:off x="8608980" y="601020"/>
                <a:ext cx="61920" cy="20520"/>
              </p14:xfrm>
            </p:contentPart>
          </mc:Choice>
          <mc:Fallback xmlns="">
            <p:pic>
              <p:nvPicPr>
                <p:cNvPr id="73887" name="Ink 73886">
                  <a:extLst>
                    <a:ext uri="{FF2B5EF4-FFF2-40B4-BE49-F238E27FC236}">
                      <a16:creationId xmlns:a16="http://schemas.microsoft.com/office/drawing/2014/main" id="{BC7E6B50-2961-435B-A9CD-1BD344CB29DF}"/>
                    </a:ext>
                  </a:extLst>
                </p:cNvPr>
                <p:cNvPicPr/>
                <p:nvPr/>
              </p:nvPicPr>
              <p:blipFill>
                <a:blip r:embed="rId93"/>
                <a:stretch>
                  <a:fillRect/>
                </a:stretch>
              </p:blipFill>
              <p:spPr>
                <a:xfrm>
                  <a:off x="8590980" y="583020"/>
                  <a:ext cx="97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888" name="Ink 73887">
                  <a:extLst>
                    <a:ext uri="{FF2B5EF4-FFF2-40B4-BE49-F238E27FC236}">
                      <a16:creationId xmlns:a16="http://schemas.microsoft.com/office/drawing/2014/main" id="{FB7927D9-9414-419F-8D88-98208CF311BE}"/>
                    </a:ext>
                  </a:extLst>
                </p14:cNvPr>
                <p14:cNvContentPartPr/>
                <p14:nvPr/>
              </p14:nvContentPartPr>
              <p14:xfrm>
                <a:off x="8732100" y="536220"/>
                <a:ext cx="6120" cy="76320"/>
              </p14:xfrm>
            </p:contentPart>
          </mc:Choice>
          <mc:Fallback xmlns="">
            <p:pic>
              <p:nvPicPr>
                <p:cNvPr id="73888" name="Ink 73887">
                  <a:extLst>
                    <a:ext uri="{FF2B5EF4-FFF2-40B4-BE49-F238E27FC236}">
                      <a16:creationId xmlns:a16="http://schemas.microsoft.com/office/drawing/2014/main" id="{FB7927D9-9414-419F-8D88-98208CF311BE}"/>
                    </a:ext>
                  </a:extLst>
                </p:cNvPr>
                <p:cNvPicPr/>
                <p:nvPr/>
              </p:nvPicPr>
              <p:blipFill>
                <a:blip r:embed="rId95"/>
                <a:stretch>
                  <a:fillRect/>
                </a:stretch>
              </p:blipFill>
              <p:spPr>
                <a:xfrm>
                  <a:off x="8714460" y="518580"/>
                  <a:ext cx="41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889" name="Ink 73888">
                  <a:extLst>
                    <a:ext uri="{FF2B5EF4-FFF2-40B4-BE49-F238E27FC236}">
                      <a16:creationId xmlns:a16="http://schemas.microsoft.com/office/drawing/2014/main" id="{219C0372-61D4-4019-B4FA-BF33D6C5D852}"/>
                    </a:ext>
                  </a:extLst>
                </p14:cNvPr>
                <p14:cNvContentPartPr/>
                <p14:nvPr/>
              </p14:nvContentPartPr>
              <p14:xfrm>
                <a:off x="8732100" y="500580"/>
                <a:ext cx="94680" cy="103680"/>
              </p14:xfrm>
            </p:contentPart>
          </mc:Choice>
          <mc:Fallback xmlns="">
            <p:pic>
              <p:nvPicPr>
                <p:cNvPr id="73889" name="Ink 73888">
                  <a:extLst>
                    <a:ext uri="{FF2B5EF4-FFF2-40B4-BE49-F238E27FC236}">
                      <a16:creationId xmlns:a16="http://schemas.microsoft.com/office/drawing/2014/main" id="{219C0372-61D4-4019-B4FA-BF33D6C5D852}"/>
                    </a:ext>
                  </a:extLst>
                </p:cNvPr>
                <p:cNvPicPr/>
                <p:nvPr/>
              </p:nvPicPr>
              <p:blipFill>
                <a:blip r:embed="rId97"/>
                <a:stretch>
                  <a:fillRect/>
                </a:stretch>
              </p:blipFill>
              <p:spPr>
                <a:xfrm>
                  <a:off x="8714460" y="482580"/>
                  <a:ext cx="130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890" name="Ink 73889">
                  <a:extLst>
                    <a:ext uri="{FF2B5EF4-FFF2-40B4-BE49-F238E27FC236}">
                      <a16:creationId xmlns:a16="http://schemas.microsoft.com/office/drawing/2014/main" id="{58BE6F13-7A2B-41CD-9014-188299D99652}"/>
                    </a:ext>
                  </a:extLst>
                </p14:cNvPr>
                <p14:cNvContentPartPr/>
                <p14:nvPr/>
              </p14:nvContentPartPr>
              <p14:xfrm>
                <a:off x="8863140" y="512460"/>
                <a:ext cx="6120" cy="104400"/>
              </p14:xfrm>
            </p:contentPart>
          </mc:Choice>
          <mc:Fallback xmlns="">
            <p:pic>
              <p:nvPicPr>
                <p:cNvPr id="73890" name="Ink 73889">
                  <a:extLst>
                    <a:ext uri="{FF2B5EF4-FFF2-40B4-BE49-F238E27FC236}">
                      <a16:creationId xmlns:a16="http://schemas.microsoft.com/office/drawing/2014/main" id="{58BE6F13-7A2B-41CD-9014-188299D99652}"/>
                    </a:ext>
                  </a:extLst>
                </p:cNvPr>
                <p:cNvPicPr/>
                <p:nvPr/>
              </p:nvPicPr>
              <p:blipFill>
                <a:blip r:embed="rId99"/>
                <a:stretch>
                  <a:fillRect/>
                </a:stretch>
              </p:blipFill>
              <p:spPr>
                <a:xfrm>
                  <a:off x="8845140" y="494460"/>
                  <a:ext cx="41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891" name="Ink 73890">
                  <a:extLst>
                    <a:ext uri="{FF2B5EF4-FFF2-40B4-BE49-F238E27FC236}">
                      <a16:creationId xmlns:a16="http://schemas.microsoft.com/office/drawing/2014/main" id="{2D4DD3B9-7F98-49CB-804B-DF971350DB35}"/>
                    </a:ext>
                  </a:extLst>
                </p14:cNvPr>
                <p14:cNvContentPartPr/>
                <p14:nvPr/>
              </p14:nvContentPartPr>
              <p14:xfrm>
                <a:off x="8882220" y="477540"/>
                <a:ext cx="60120" cy="13680"/>
              </p14:xfrm>
            </p:contentPart>
          </mc:Choice>
          <mc:Fallback xmlns="">
            <p:pic>
              <p:nvPicPr>
                <p:cNvPr id="73891" name="Ink 73890">
                  <a:extLst>
                    <a:ext uri="{FF2B5EF4-FFF2-40B4-BE49-F238E27FC236}">
                      <a16:creationId xmlns:a16="http://schemas.microsoft.com/office/drawing/2014/main" id="{2D4DD3B9-7F98-49CB-804B-DF971350DB35}"/>
                    </a:ext>
                  </a:extLst>
                </p:cNvPr>
                <p:cNvPicPr/>
                <p:nvPr/>
              </p:nvPicPr>
              <p:blipFill>
                <a:blip r:embed="rId101"/>
                <a:stretch>
                  <a:fillRect/>
                </a:stretch>
              </p:blipFill>
              <p:spPr>
                <a:xfrm>
                  <a:off x="8864580" y="459900"/>
                  <a:ext cx="95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892" name="Ink 73891">
                  <a:extLst>
                    <a:ext uri="{FF2B5EF4-FFF2-40B4-BE49-F238E27FC236}">
                      <a16:creationId xmlns:a16="http://schemas.microsoft.com/office/drawing/2014/main" id="{43B19CAD-8362-4119-98FF-DFDCDD725A42}"/>
                    </a:ext>
                  </a:extLst>
                </p14:cNvPr>
                <p14:cNvContentPartPr/>
                <p14:nvPr/>
              </p14:nvContentPartPr>
              <p14:xfrm>
                <a:off x="8882220" y="491220"/>
                <a:ext cx="69480" cy="45720"/>
              </p14:xfrm>
            </p:contentPart>
          </mc:Choice>
          <mc:Fallback xmlns="">
            <p:pic>
              <p:nvPicPr>
                <p:cNvPr id="73892" name="Ink 73891">
                  <a:extLst>
                    <a:ext uri="{FF2B5EF4-FFF2-40B4-BE49-F238E27FC236}">
                      <a16:creationId xmlns:a16="http://schemas.microsoft.com/office/drawing/2014/main" id="{43B19CAD-8362-4119-98FF-DFDCDD725A42}"/>
                    </a:ext>
                  </a:extLst>
                </p:cNvPr>
                <p:cNvPicPr/>
                <p:nvPr/>
              </p:nvPicPr>
              <p:blipFill>
                <a:blip r:embed="rId103"/>
                <a:stretch>
                  <a:fillRect/>
                </a:stretch>
              </p:blipFill>
              <p:spPr>
                <a:xfrm>
                  <a:off x="8864580" y="473220"/>
                  <a:ext cx="105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893" name="Ink 73892">
                  <a:extLst>
                    <a:ext uri="{FF2B5EF4-FFF2-40B4-BE49-F238E27FC236}">
                      <a16:creationId xmlns:a16="http://schemas.microsoft.com/office/drawing/2014/main" id="{37E46DFA-F089-481F-AA56-F91C6FAD4147}"/>
                    </a:ext>
                  </a:extLst>
                </p14:cNvPr>
                <p14:cNvContentPartPr/>
                <p14:nvPr/>
              </p14:nvContentPartPr>
              <p14:xfrm>
                <a:off x="8876460" y="627660"/>
                <a:ext cx="52200" cy="1440"/>
              </p14:xfrm>
            </p:contentPart>
          </mc:Choice>
          <mc:Fallback xmlns="">
            <p:pic>
              <p:nvPicPr>
                <p:cNvPr id="73893" name="Ink 73892">
                  <a:extLst>
                    <a:ext uri="{FF2B5EF4-FFF2-40B4-BE49-F238E27FC236}">
                      <a16:creationId xmlns:a16="http://schemas.microsoft.com/office/drawing/2014/main" id="{37E46DFA-F089-481F-AA56-F91C6FAD4147}"/>
                    </a:ext>
                  </a:extLst>
                </p:cNvPr>
                <p:cNvPicPr/>
                <p:nvPr/>
              </p:nvPicPr>
              <p:blipFill>
                <a:blip r:embed="rId105"/>
                <a:stretch>
                  <a:fillRect/>
                </a:stretch>
              </p:blipFill>
              <p:spPr>
                <a:xfrm>
                  <a:off x="8858820" y="610020"/>
                  <a:ext cx="87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894" name="Ink 73893">
                  <a:extLst>
                    <a:ext uri="{FF2B5EF4-FFF2-40B4-BE49-F238E27FC236}">
                      <a16:creationId xmlns:a16="http://schemas.microsoft.com/office/drawing/2014/main" id="{2AC53FCE-7E9D-4BD4-AAFB-33DDDB89E612}"/>
                    </a:ext>
                  </a:extLst>
                </p14:cNvPr>
                <p14:cNvContentPartPr/>
                <p14:nvPr/>
              </p14:nvContentPartPr>
              <p14:xfrm>
                <a:off x="7184100" y="968220"/>
                <a:ext cx="58320" cy="222120"/>
              </p14:xfrm>
            </p:contentPart>
          </mc:Choice>
          <mc:Fallback xmlns="">
            <p:pic>
              <p:nvPicPr>
                <p:cNvPr id="73894" name="Ink 73893">
                  <a:extLst>
                    <a:ext uri="{FF2B5EF4-FFF2-40B4-BE49-F238E27FC236}">
                      <a16:creationId xmlns:a16="http://schemas.microsoft.com/office/drawing/2014/main" id="{2AC53FCE-7E9D-4BD4-AAFB-33DDDB89E612}"/>
                    </a:ext>
                  </a:extLst>
                </p:cNvPr>
                <p:cNvPicPr/>
                <p:nvPr/>
              </p:nvPicPr>
              <p:blipFill>
                <a:blip r:embed="rId107"/>
                <a:stretch>
                  <a:fillRect/>
                </a:stretch>
              </p:blipFill>
              <p:spPr>
                <a:xfrm>
                  <a:off x="7166460" y="950220"/>
                  <a:ext cx="939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896" name="Ink 73895">
                  <a:extLst>
                    <a:ext uri="{FF2B5EF4-FFF2-40B4-BE49-F238E27FC236}">
                      <a16:creationId xmlns:a16="http://schemas.microsoft.com/office/drawing/2014/main" id="{B0F560CE-227A-46A5-8DCF-8360A8B88FEE}"/>
                    </a:ext>
                  </a:extLst>
                </p14:cNvPr>
                <p14:cNvContentPartPr/>
                <p14:nvPr/>
              </p14:nvContentPartPr>
              <p14:xfrm>
                <a:off x="7422060" y="957780"/>
                <a:ext cx="11160" cy="102240"/>
              </p14:xfrm>
            </p:contentPart>
          </mc:Choice>
          <mc:Fallback xmlns="">
            <p:pic>
              <p:nvPicPr>
                <p:cNvPr id="73896" name="Ink 73895">
                  <a:extLst>
                    <a:ext uri="{FF2B5EF4-FFF2-40B4-BE49-F238E27FC236}">
                      <a16:creationId xmlns:a16="http://schemas.microsoft.com/office/drawing/2014/main" id="{B0F560CE-227A-46A5-8DCF-8360A8B88FEE}"/>
                    </a:ext>
                  </a:extLst>
                </p:cNvPr>
                <p:cNvPicPr/>
                <p:nvPr/>
              </p:nvPicPr>
              <p:blipFill>
                <a:blip r:embed="rId109"/>
                <a:stretch>
                  <a:fillRect/>
                </a:stretch>
              </p:blipFill>
              <p:spPr>
                <a:xfrm>
                  <a:off x="7404060" y="940140"/>
                  <a:ext cx="46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897" name="Ink 73896">
                  <a:extLst>
                    <a:ext uri="{FF2B5EF4-FFF2-40B4-BE49-F238E27FC236}">
                      <a16:creationId xmlns:a16="http://schemas.microsoft.com/office/drawing/2014/main" id="{AC05CAA7-D6AC-4BB3-9C5F-9C68E2B6E4BF}"/>
                    </a:ext>
                  </a:extLst>
                </p14:cNvPr>
                <p14:cNvContentPartPr/>
                <p14:nvPr/>
              </p14:nvContentPartPr>
              <p14:xfrm>
                <a:off x="7504860" y="926100"/>
                <a:ext cx="113040" cy="133560"/>
              </p14:xfrm>
            </p:contentPart>
          </mc:Choice>
          <mc:Fallback xmlns="">
            <p:pic>
              <p:nvPicPr>
                <p:cNvPr id="73897" name="Ink 73896">
                  <a:extLst>
                    <a:ext uri="{FF2B5EF4-FFF2-40B4-BE49-F238E27FC236}">
                      <a16:creationId xmlns:a16="http://schemas.microsoft.com/office/drawing/2014/main" id="{AC05CAA7-D6AC-4BB3-9C5F-9C68E2B6E4BF}"/>
                    </a:ext>
                  </a:extLst>
                </p:cNvPr>
                <p:cNvPicPr/>
                <p:nvPr/>
              </p:nvPicPr>
              <p:blipFill>
                <a:blip r:embed="rId111"/>
                <a:stretch>
                  <a:fillRect/>
                </a:stretch>
              </p:blipFill>
              <p:spPr>
                <a:xfrm>
                  <a:off x="7487220" y="908460"/>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898" name="Ink 73897">
                  <a:extLst>
                    <a:ext uri="{FF2B5EF4-FFF2-40B4-BE49-F238E27FC236}">
                      <a16:creationId xmlns:a16="http://schemas.microsoft.com/office/drawing/2014/main" id="{EA237226-855E-4111-B667-58285B074DCB}"/>
                    </a:ext>
                  </a:extLst>
                </p14:cNvPr>
                <p14:cNvContentPartPr/>
                <p14:nvPr/>
              </p14:nvContentPartPr>
              <p14:xfrm>
                <a:off x="7669380" y="1051380"/>
                <a:ext cx="21600" cy="48600"/>
              </p14:xfrm>
            </p:contentPart>
          </mc:Choice>
          <mc:Fallback xmlns="">
            <p:pic>
              <p:nvPicPr>
                <p:cNvPr id="73898" name="Ink 73897">
                  <a:extLst>
                    <a:ext uri="{FF2B5EF4-FFF2-40B4-BE49-F238E27FC236}">
                      <a16:creationId xmlns:a16="http://schemas.microsoft.com/office/drawing/2014/main" id="{EA237226-855E-4111-B667-58285B074DCB}"/>
                    </a:ext>
                  </a:extLst>
                </p:cNvPr>
                <p:cNvPicPr/>
                <p:nvPr/>
              </p:nvPicPr>
              <p:blipFill>
                <a:blip r:embed="rId113"/>
                <a:stretch>
                  <a:fillRect/>
                </a:stretch>
              </p:blipFill>
              <p:spPr>
                <a:xfrm>
                  <a:off x="7651740" y="1033380"/>
                  <a:ext cx="57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899" name="Ink 73898">
                  <a:extLst>
                    <a:ext uri="{FF2B5EF4-FFF2-40B4-BE49-F238E27FC236}">
                      <a16:creationId xmlns:a16="http://schemas.microsoft.com/office/drawing/2014/main" id="{FD4F0332-4492-4691-94ED-89D733B0D811}"/>
                    </a:ext>
                  </a:extLst>
                </p14:cNvPr>
                <p14:cNvContentPartPr/>
                <p14:nvPr/>
              </p14:nvContentPartPr>
              <p14:xfrm>
                <a:off x="7788180" y="926820"/>
                <a:ext cx="72360" cy="120600"/>
              </p14:xfrm>
            </p:contentPart>
          </mc:Choice>
          <mc:Fallback xmlns="">
            <p:pic>
              <p:nvPicPr>
                <p:cNvPr id="73899" name="Ink 73898">
                  <a:extLst>
                    <a:ext uri="{FF2B5EF4-FFF2-40B4-BE49-F238E27FC236}">
                      <a16:creationId xmlns:a16="http://schemas.microsoft.com/office/drawing/2014/main" id="{FD4F0332-4492-4691-94ED-89D733B0D811}"/>
                    </a:ext>
                  </a:extLst>
                </p:cNvPr>
                <p:cNvPicPr/>
                <p:nvPr/>
              </p:nvPicPr>
              <p:blipFill>
                <a:blip r:embed="rId115"/>
                <a:stretch>
                  <a:fillRect/>
                </a:stretch>
              </p:blipFill>
              <p:spPr>
                <a:xfrm>
                  <a:off x="7770180" y="909180"/>
                  <a:ext cx="108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900" name="Ink 73899">
                  <a:extLst>
                    <a:ext uri="{FF2B5EF4-FFF2-40B4-BE49-F238E27FC236}">
                      <a16:creationId xmlns:a16="http://schemas.microsoft.com/office/drawing/2014/main" id="{BF9B9183-5895-4270-A1B1-D2EBD8E624CF}"/>
                    </a:ext>
                  </a:extLst>
                </p14:cNvPr>
                <p14:cNvContentPartPr/>
                <p14:nvPr/>
              </p14:nvContentPartPr>
              <p14:xfrm>
                <a:off x="7916700" y="898380"/>
                <a:ext cx="83520" cy="133200"/>
              </p14:xfrm>
            </p:contentPart>
          </mc:Choice>
          <mc:Fallback xmlns="">
            <p:pic>
              <p:nvPicPr>
                <p:cNvPr id="73900" name="Ink 73899">
                  <a:extLst>
                    <a:ext uri="{FF2B5EF4-FFF2-40B4-BE49-F238E27FC236}">
                      <a16:creationId xmlns:a16="http://schemas.microsoft.com/office/drawing/2014/main" id="{BF9B9183-5895-4270-A1B1-D2EBD8E624CF}"/>
                    </a:ext>
                  </a:extLst>
                </p:cNvPr>
                <p:cNvPicPr/>
                <p:nvPr/>
              </p:nvPicPr>
              <p:blipFill>
                <a:blip r:embed="rId117"/>
                <a:stretch>
                  <a:fillRect/>
                </a:stretch>
              </p:blipFill>
              <p:spPr>
                <a:xfrm>
                  <a:off x="7899060" y="880380"/>
                  <a:ext cx="119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901" name="Ink 73900">
                  <a:extLst>
                    <a:ext uri="{FF2B5EF4-FFF2-40B4-BE49-F238E27FC236}">
                      <a16:creationId xmlns:a16="http://schemas.microsoft.com/office/drawing/2014/main" id="{94832A84-9DA1-401E-B461-72C8EB677A5D}"/>
                    </a:ext>
                  </a:extLst>
                </p14:cNvPr>
                <p14:cNvContentPartPr/>
                <p14:nvPr/>
              </p14:nvContentPartPr>
              <p14:xfrm>
                <a:off x="8092740" y="852660"/>
                <a:ext cx="77040" cy="116640"/>
              </p14:xfrm>
            </p:contentPart>
          </mc:Choice>
          <mc:Fallback xmlns="">
            <p:pic>
              <p:nvPicPr>
                <p:cNvPr id="73901" name="Ink 73900">
                  <a:extLst>
                    <a:ext uri="{FF2B5EF4-FFF2-40B4-BE49-F238E27FC236}">
                      <a16:creationId xmlns:a16="http://schemas.microsoft.com/office/drawing/2014/main" id="{94832A84-9DA1-401E-B461-72C8EB677A5D}"/>
                    </a:ext>
                  </a:extLst>
                </p:cNvPr>
                <p:cNvPicPr/>
                <p:nvPr/>
              </p:nvPicPr>
              <p:blipFill>
                <a:blip r:embed="rId119"/>
                <a:stretch>
                  <a:fillRect/>
                </a:stretch>
              </p:blipFill>
              <p:spPr>
                <a:xfrm>
                  <a:off x="8075100" y="835020"/>
                  <a:ext cx="112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902" name="Ink 73901">
                  <a:extLst>
                    <a:ext uri="{FF2B5EF4-FFF2-40B4-BE49-F238E27FC236}">
                      <a16:creationId xmlns:a16="http://schemas.microsoft.com/office/drawing/2014/main" id="{0278EB2F-AFBF-4EAA-AEF0-E5B354E134F7}"/>
                    </a:ext>
                  </a:extLst>
                </p14:cNvPr>
                <p14:cNvContentPartPr/>
                <p14:nvPr/>
              </p14:nvContentPartPr>
              <p14:xfrm>
                <a:off x="8300820" y="846180"/>
                <a:ext cx="123480" cy="119880"/>
              </p14:xfrm>
            </p:contentPart>
          </mc:Choice>
          <mc:Fallback xmlns="">
            <p:pic>
              <p:nvPicPr>
                <p:cNvPr id="73902" name="Ink 73901">
                  <a:extLst>
                    <a:ext uri="{FF2B5EF4-FFF2-40B4-BE49-F238E27FC236}">
                      <a16:creationId xmlns:a16="http://schemas.microsoft.com/office/drawing/2014/main" id="{0278EB2F-AFBF-4EAA-AEF0-E5B354E134F7}"/>
                    </a:ext>
                  </a:extLst>
                </p:cNvPr>
                <p:cNvPicPr/>
                <p:nvPr/>
              </p:nvPicPr>
              <p:blipFill>
                <a:blip r:embed="rId121"/>
                <a:stretch>
                  <a:fillRect/>
                </a:stretch>
              </p:blipFill>
              <p:spPr>
                <a:xfrm>
                  <a:off x="8283180" y="828540"/>
                  <a:ext cx="159120" cy="155520"/>
                </a:xfrm>
                <a:prstGeom prst="rect">
                  <a:avLst/>
                </a:prstGeom>
              </p:spPr>
            </p:pic>
          </mc:Fallback>
        </mc:AlternateContent>
      </p:grpSp>
      <p:grpSp>
        <p:nvGrpSpPr>
          <p:cNvPr id="73909" name="Group 73908">
            <a:extLst>
              <a:ext uri="{FF2B5EF4-FFF2-40B4-BE49-F238E27FC236}">
                <a16:creationId xmlns:a16="http://schemas.microsoft.com/office/drawing/2014/main" id="{53F6A4B7-1461-4C3D-8BE4-E29CA97C5BC6}"/>
              </a:ext>
            </a:extLst>
          </p:cNvPr>
          <p:cNvGrpSpPr/>
          <p:nvPr/>
        </p:nvGrpSpPr>
        <p:grpSpPr>
          <a:xfrm>
            <a:off x="8473980" y="772020"/>
            <a:ext cx="470160" cy="183600"/>
            <a:chOff x="8473980" y="772020"/>
            <a:chExt cx="470160" cy="183600"/>
          </a:xfrm>
        </p:grpSpPr>
        <mc:AlternateContent xmlns:mc="http://schemas.openxmlformats.org/markup-compatibility/2006" xmlns:p14="http://schemas.microsoft.com/office/powerpoint/2010/main">
          <mc:Choice Requires="p14">
            <p:contentPart p14:bwMode="auto" r:id="rId122">
              <p14:nvContentPartPr>
                <p14:cNvPr id="73904" name="Ink 73903">
                  <a:extLst>
                    <a:ext uri="{FF2B5EF4-FFF2-40B4-BE49-F238E27FC236}">
                      <a16:creationId xmlns:a16="http://schemas.microsoft.com/office/drawing/2014/main" id="{2663DE64-D45A-43E6-B3B5-E64E4D710058}"/>
                    </a:ext>
                  </a:extLst>
                </p14:cNvPr>
                <p14:cNvContentPartPr/>
                <p14:nvPr/>
              </p14:nvContentPartPr>
              <p14:xfrm>
                <a:off x="8473980" y="849060"/>
                <a:ext cx="90000" cy="106560"/>
              </p14:xfrm>
            </p:contentPart>
          </mc:Choice>
          <mc:Fallback xmlns="">
            <p:pic>
              <p:nvPicPr>
                <p:cNvPr id="73904" name="Ink 73903">
                  <a:extLst>
                    <a:ext uri="{FF2B5EF4-FFF2-40B4-BE49-F238E27FC236}">
                      <a16:creationId xmlns:a16="http://schemas.microsoft.com/office/drawing/2014/main" id="{2663DE64-D45A-43E6-B3B5-E64E4D710058}"/>
                    </a:ext>
                  </a:extLst>
                </p:cNvPr>
                <p:cNvPicPr/>
                <p:nvPr/>
              </p:nvPicPr>
              <p:blipFill>
                <a:blip r:embed="rId123"/>
                <a:stretch>
                  <a:fillRect/>
                </a:stretch>
              </p:blipFill>
              <p:spPr>
                <a:xfrm>
                  <a:off x="8456340" y="831060"/>
                  <a:ext cx="125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905" name="Ink 73904">
                  <a:extLst>
                    <a:ext uri="{FF2B5EF4-FFF2-40B4-BE49-F238E27FC236}">
                      <a16:creationId xmlns:a16="http://schemas.microsoft.com/office/drawing/2014/main" id="{F13A13E9-7E9D-4972-B858-8C78E01B89B1}"/>
                    </a:ext>
                  </a:extLst>
                </p14:cNvPr>
                <p14:cNvContentPartPr/>
                <p14:nvPr/>
              </p14:nvContentPartPr>
              <p14:xfrm>
                <a:off x="8616540" y="826020"/>
                <a:ext cx="94680" cy="91440"/>
              </p14:xfrm>
            </p:contentPart>
          </mc:Choice>
          <mc:Fallback xmlns="">
            <p:pic>
              <p:nvPicPr>
                <p:cNvPr id="73905" name="Ink 73904">
                  <a:extLst>
                    <a:ext uri="{FF2B5EF4-FFF2-40B4-BE49-F238E27FC236}">
                      <a16:creationId xmlns:a16="http://schemas.microsoft.com/office/drawing/2014/main" id="{F13A13E9-7E9D-4972-B858-8C78E01B89B1}"/>
                    </a:ext>
                  </a:extLst>
                </p:cNvPr>
                <p:cNvPicPr/>
                <p:nvPr/>
              </p:nvPicPr>
              <p:blipFill>
                <a:blip r:embed="rId125"/>
                <a:stretch>
                  <a:fillRect/>
                </a:stretch>
              </p:blipFill>
              <p:spPr>
                <a:xfrm>
                  <a:off x="8598900" y="808380"/>
                  <a:ext cx="130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906" name="Ink 73905">
                  <a:extLst>
                    <a:ext uri="{FF2B5EF4-FFF2-40B4-BE49-F238E27FC236}">
                      <a16:creationId xmlns:a16="http://schemas.microsoft.com/office/drawing/2014/main" id="{2A9C6D24-8F0E-44E1-8710-8670B9CE7100}"/>
                    </a:ext>
                  </a:extLst>
                </p14:cNvPr>
                <p14:cNvContentPartPr/>
                <p14:nvPr/>
              </p14:nvContentPartPr>
              <p14:xfrm>
                <a:off x="8799420" y="794340"/>
                <a:ext cx="2160" cy="76320"/>
              </p14:xfrm>
            </p:contentPart>
          </mc:Choice>
          <mc:Fallback xmlns="">
            <p:pic>
              <p:nvPicPr>
                <p:cNvPr id="73906" name="Ink 73905">
                  <a:extLst>
                    <a:ext uri="{FF2B5EF4-FFF2-40B4-BE49-F238E27FC236}">
                      <a16:creationId xmlns:a16="http://schemas.microsoft.com/office/drawing/2014/main" id="{2A9C6D24-8F0E-44E1-8710-8670B9CE7100}"/>
                    </a:ext>
                  </a:extLst>
                </p:cNvPr>
                <p:cNvPicPr/>
                <p:nvPr/>
              </p:nvPicPr>
              <p:blipFill>
                <a:blip r:embed="rId127"/>
                <a:stretch>
                  <a:fillRect/>
                </a:stretch>
              </p:blipFill>
              <p:spPr>
                <a:xfrm>
                  <a:off x="8781780" y="776340"/>
                  <a:ext cx="37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907" name="Ink 73906">
                  <a:extLst>
                    <a:ext uri="{FF2B5EF4-FFF2-40B4-BE49-F238E27FC236}">
                      <a16:creationId xmlns:a16="http://schemas.microsoft.com/office/drawing/2014/main" id="{33865901-1B21-4393-B8CB-510C7FB381D1}"/>
                    </a:ext>
                  </a:extLst>
                </p14:cNvPr>
                <p14:cNvContentPartPr/>
                <p14:nvPr/>
              </p14:nvContentPartPr>
              <p14:xfrm>
                <a:off x="8757300" y="777060"/>
                <a:ext cx="111960" cy="11880"/>
              </p14:xfrm>
            </p:contentPart>
          </mc:Choice>
          <mc:Fallback xmlns="">
            <p:pic>
              <p:nvPicPr>
                <p:cNvPr id="73907" name="Ink 73906">
                  <a:extLst>
                    <a:ext uri="{FF2B5EF4-FFF2-40B4-BE49-F238E27FC236}">
                      <a16:creationId xmlns:a16="http://schemas.microsoft.com/office/drawing/2014/main" id="{33865901-1B21-4393-B8CB-510C7FB381D1}"/>
                    </a:ext>
                  </a:extLst>
                </p:cNvPr>
                <p:cNvPicPr/>
                <p:nvPr/>
              </p:nvPicPr>
              <p:blipFill>
                <a:blip r:embed="rId129"/>
                <a:stretch>
                  <a:fillRect/>
                </a:stretch>
              </p:blipFill>
              <p:spPr>
                <a:xfrm>
                  <a:off x="8739300" y="759060"/>
                  <a:ext cx="147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908" name="Ink 73907">
                  <a:extLst>
                    <a:ext uri="{FF2B5EF4-FFF2-40B4-BE49-F238E27FC236}">
                      <a16:creationId xmlns:a16="http://schemas.microsoft.com/office/drawing/2014/main" id="{509989BC-205F-42C9-A158-5CDDBCBF1C4D}"/>
                    </a:ext>
                  </a:extLst>
                </p14:cNvPr>
                <p14:cNvContentPartPr/>
                <p14:nvPr/>
              </p14:nvContentPartPr>
              <p14:xfrm>
                <a:off x="8886180" y="772020"/>
                <a:ext cx="57960" cy="136080"/>
              </p14:xfrm>
            </p:contentPart>
          </mc:Choice>
          <mc:Fallback xmlns="">
            <p:pic>
              <p:nvPicPr>
                <p:cNvPr id="73908" name="Ink 73907">
                  <a:extLst>
                    <a:ext uri="{FF2B5EF4-FFF2-40B4-BE49-F238E27FC236}">
                      <a16:creationId xmlns:a16="http://schemas.microsoft.com/office/drawing/2014/main" id="{509989BC-205F-42C9-A158-5CDDBCBF1C4D}"/>
                    </a:ext>
                  </a:extLst>
                </p:cNvPr>
                <p:cNvPicPr/>
                <p:nvPr/>
              </p:nvPicPr>
              <p:blipFill>
                <a:blip r:embed="rId131"/>
                <a:stretch>
                  <a:fillRect/>
                </a:stretch>
              </p:blipFill>
              <p:spPr>
                <a:xfrm>
                  <a:off x="8868180" y="754380"/>
                  <a:ext cx="93600" cy="171720"/>
                </a:xfrm>
                <a:prstGeom prst="rect">
                  <a:avLst/>
                </a:prstGeom>
              </p:spPr>
            </p:pic>
          </mc:Fallback>
        </mc:AlternateContent>
      </p:grpSp>
      <p:grpSp>
        <p:nvGrpSpPr>
          <p:cNvPr id="73913" name="Group 73912">
            <a:extLst>
              <a:ext uri="{FF2B5EF4-FFF2-40B4-BE49-F238E27FC236}">
                <a16:creationId xmlns:a16="http://schemas.microsoft.com/office/drawing/2014/main" id="{B2B93C15-6F10-4821-A755-1FC3D9BC2F01}"/>
              </a:ext>
            </a:extLst>
          </p:cNvPr>
          <p:cNvGrpSpPr/>
          <p:nvPr/>
        </p:nvGrpSpPr>
        <p:grpSpPr>
          <a:xfrm>
            <a:off x="9159420" y="602820"/>
            <a:ext cx="366120" cy="320760"/>
            <a:chOff x="9159420" y="602820"/>
            <a:chExt cx="366120" cy="320760"/>
          </a:xfrm>
        </p:grpSpPr>
        <mc:AlternateContent xmlns:mc="http://schemas.openxmlformats.org/markup-compatibility/2006" xmlns:p14="http://schemas.microsoft.com/office/powerpoint/2010/main">
          <mc:Choice Requires="p14">
            <p:contentPart p14:bwMode="auto" r:id="rId132">
              <p14:nvContentPartPr>
                <p14:cNvPr id="73910" name="Ink 73909">
                  <a:extLst>
                    <a:ext uri="{FF2B5EF4-FFF2-40B4-BE49-F238E27FC236}">
                      <a16:creationId xmlns:a16="http://schemas.microsoft.com/office/drawing/2014/main" id="{8A70534A-A19B-47E1-8B3B-E068222EC36D}"/>
                    </a:ext>
                  </a:extLst>
                </p14:cNvPr>
                <p14:cNvContentPartPr/>
                <p14:nvPr/>
              </p14:nvContentPartPr>
              <p14:xfrm>
                <a:off x="9159420" y="783180"/>
                <a:ext cx="79560" cy="71280"/>
              </p14:xfrm>
            </p:contentPart>
          </mc:Choice>
          <mc:Fallback xmlns="">
            <p:pic>
              <p:nvPicPr>
                <p:cNvPr id="73910" name="Ink 73909">
                  <a:extLst>
                    <a:ext uri="{FF2B5EF4-FFF2-40B4-BE49-F238E27FC236}">
                      <a16:creationId xmlns:a16="http://schemas.microsoft.com/office/drawing/2014/main" id="{8A70534A-A19B-47E1-8B3B-E068222EC36D}"/>
                    </a:ext>
                  </a:extLst>
                </p:cNvPr>
                <p:cNvPicPr/>
                <p:nvPr/>
              </p:nvPicPr>
              <p:blipFill>
                <a:blip r:embed="rId133"/>
                <a:stretch>
                  <a:fillRect/>
                </a:stretch>
              </p:blipFill>
              <p:spPr>
                <a:xfrm>
                  <a:off x="9141780" y="765540"/>
                  <a:ext cx="115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911" name="Ink 73910">
                  <a:extLst>
                    <a:ext uri="{FF2B5EF4-FFF2-40B4-BE49-F238E27FC236}">
                      <a16:creationId xmlns:a16="http://schemas.microsoft.com/office/drawing/2014/main" id="{8A7104D1-9D98-406C-922B-5DB2BFE798F4}"/>
                    </a:ext>
                  </a:extLst>
                </p14:cNvPr>
                <p14:cNvContentPartPr/>
                <p14:nvPr/>
              </p14:nvContentPartPr>
              <p14:xfrm>
                <a:off x="9267060" y="740340"/>
                <a:ext cx="154440" cy="108360"/>
              </p14:xfrm>
            </p:contentPart>
          </mc:Choice>
          <mc:Fallback xmlns="">
            <p:pic>
              <p:nvPicPr>
                <p:cNvPr id="73911" name="Ink 73910">
                  <a:extLst>
                    <a:ext uri="{FF2B5EF4-FFF2-40B4-BE49-F238E27FC236}">
                      <a16:creationId xmlns:a16="http://schemas.microsoft.com/office/drawing/2014/main" id="{8A7104D1-9D98-406C-922B-5DB2BFE798F4}"/>
                    </a:ext>
                  </a:extLst>
                </p:cNvPr>
                <p:cNvPicPr/>
                <p:nvPr/>
              </p:nvPicPr>
              <p:blipFill>
                <a:blip r:embed="rId135"/>
                <a:stretch>
                  <a:fillRect/>
                </a:stretch>
              </p:blipFill>
              <p:spPr>
                <a:xfrm>
                  <a:off x="9249420" y="722700"/>
                  <a:ext cx="190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912" name="Ink 73911">
                  <a:extLst>
                    <a:ext uri="{FF2B5EF4-FFF2-40B4-BE49-F238E27FC236}">
                      <a16:creationId xmlns:a16="http://schemas.microsoft.com/office/drawing/2014/main" id="{53052004-52C9-44F2-9AC2-F30E1E3E85C1}"/>
                    </a:ext>
                  </a:extLst>
                </p14:cNvPr>
                <p14:cNvContentPartPr/>
                <p14:nvPr/>
              </p14:nvContentPartPr>
              <p14:xfrm>
                <a:off x="9407820" y="602820"/>
                <a:ext cx="117720" cy="320760"/>
              </p14:xfrm>
            </p:contentPart>
          </mc:Choice>
          <mc:Fallback xmlns="">
            <p:pic>
              <p:nvPicPr>
                <p:cNvPr id="73912" name="Ink 73911">
                  <a:extLst>
                    <a:ext uri="{FF2B5EF4-FFF2-40B4-BE49-F238E27FC236}">
                      <a16:creationId xmlns:a16="http://schemas.microsoft.com/office/drawing/2014/main" id="{53052004-52C9-44F2-9AC2-F30E1E3E85C1}"/>
                    </a:ext>
                  </a:extLst>
                </p:cNvPr>
                <p:cNvPicPr/>
                <p:nvPr/>
              </p:nvPicPr>
              <p:blipFill>
                <a:blip r:embed="rId137"/>
                <a:stretch>
                  <a:fillRect/>
                </a:stretch>
              </p:blipFill>
              <p:spPr>
                <a:xfrm>
                  <a:off x="9389820" y="584820"/>
                  <a:ext cx="153360" cy="35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73950" name="Ink 73949">
                <a:extLst>
                  <a:ext uri="{FF2B5EF4-FFF2-40B4-BE49-F238E27FC236}">
                    <a16:creationId xmlns:a16="http://schemas.microsoft.com/office/drawing/2014/main" id="{4213E48E-8BA7-4565-B0EC-BB2AD0191B54}"/>
                  </a:ext>
                </a:extLst>
              </p14:cNvPr>
              <p14:cNvContentPartPr/>
              <p14:nvPr/>
            </p14:nvContentPartPr>
            <p14:xfrm>
              <a:off x="8664780" y="4558500"/>
              <a:ext cx="152280" cy="887760"/>
            </p14:xfrm>
          </p:contentPart>
        </mc:Choice>
        <mc:Fallback xmlns="">
          <p:pic>
            <p:nvPicPr>
              <p:cNvPr id="73950" name="Ink 73949">
                <a:extLst>
                  <a:ext uri="{FF2B5EF4-FFF2-40B4-BE49-F238E27FC236}">
                    <a16:creationId xmlns:a16="http://schemas.microsoft.com/office/drawing/2014/main" id="{4213E48E-8BA7-4565-B0EC-BB2AD0191B54}"/>
                  </a:ext>
                </a:extLst>
              </p:cNvPr>
              <p:cNvPicPr/>
              <p:nvPr/>
            </p:nvPicPr>
            <p:blipFill>
              <a:blip r:embed="rId139"/>
              <a:stretch>
                <a:fillRect/>
              </a:stretch>
            </p:blipFill>
            <p:spPr>
              <a:xfrm>
                <a:off x="8646780" y="4540500"/>
                <a:ext cx="187920" cy="92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3979" name="Ink 73978">
                <a:extLst>
                  <a:ext uri="{FF2B5EF4-FFF2-40B4-BE49-F238E27FC236}">
                    <a16:creationId xmlns:a16="http://schemas.microsoft.com/office/drawing/2014/main" id="{38DFE68C-6299-494D-9AB8-6B7833D89F3D}"/>
                  </a:ext>
                </a:extLst>
              </p14:cNvPr>
              <p14:cNvContentPartPr/>
              <p14:nvPr/>
            </p14:nvContentPartPr>
            <p14:xfrm>
              <a:off x="1272900" y="4608540"/>
              <a:ext cx="140760" cy="828000"/>
            </p14:xfrm>
          </p:contentPart>
        </mc:Choice>
        <mc:Fallback xmlns="">
          <p:pic>
            <p:nvPicPr>
              <p:cNvPr id="73979" name="Ink 73978">
                <a:extLst>
                  <a:ext uri="{FF2B5EF4-FFF2-40B4-BE49-F238E27FC236}">
                    <a16:creationId xmlns:a16="http://schemas.microsoft.com/office/drawing/2014/main" id="{38DFE68C-6299-494D-9AB8-6B7833D89F3D}"/>
                  </a:ext>
                </a:extLst>
              </p:cNvPr>
              <p:cNvPicPr/>
              <p:nvPr/>
            </p:nvPicPr>
            <p:blipFill>
              <a:blip r:embed="rId141"/>
              <a:stretch>
                <a:fillRect/>
              </a:stretch>
            </p:blipFill>
            <p:spPr>
              <a:xfrm>
                <a:off x="1254900" y="4590540"/>
                <a:ext cx="176400" cy="863640"/>
              </a:xfrm>
              <a:prstGeom prst="rect">
                <a:avLst/>
              </a:prstGeom>
            </p:spPr>
          </p:pic>
        </mc:Fallback>
      </mc:AlternateContent>
      <p:grpSp>
        <p:nvGrpSpPr>
          <p:cNvPr id="26" name="Group 25">
            <a:extLst>
              <a:ext uri="{FF2B5EF4-FFF2-40B4-BE49-F238E27FC236}">
                <a16:creationId xmlns:a16="http://schemas.microsoft.com/office/drawing/2014/main" id="{6E6C8478-3874-4D9C-B21F-28ECCBAA55D5}"/>
              </a:ext>
            </a:extLst>
          </p:cNvPr>
          <p:cNvGrpSpPr/>
          <p:nvPr/>
        </p:nvGrpSpPr>
        <p:grpSpPr>
          <a:xfrm>
            <a:off x="555660" y="3831660"/>
            <a:ext cx="1040040" cy="481320"/>
            <a:chOff x="555660" y="3831660"/>
            <a:chExt cx="1040040" cy="481320"/>
          </a:xfrm>
        </p:grpSpPr>
        <mc:AlternateContent xmlns:mc="http://schemas.openxmlformats.org/markup-compatibility/2006" xmlns:p14="http://schemas.microsoft.com/office/powerpoint/2010/main">
          <mc:Choice Requires="p14">
            <p:contentPart p14:bwMode="auto" r:id="rId142">
              <p14:nvContentPartPr>
                <p14:cNvPr id="4" name="Ink 3">
                  <a:extLst>
                    <a:ext uri="{FF2B5EF4-FFF2-40B4-BE49-F238E27FC236}">
                      <a16:creationId xmlns:a16="http://schemas.microsoft.com/office/drawing/2014/main" id="{6A277419-D421-4838-A13B-4EA0AC51A164}"/>
                    </a:ext>
                  </a:extLst>
                </p14:cNvPr>
                <p14:cNvContentPartPr/>
                <p14:nvPr/>
              </p14:nvContentPartPr>
              <p14:xfrm>
                <a:off x="657540" y="4152060"/>
                <a:ext cx="31320" cy="160920"/>
              </p14:xfrm>
            </p:contentPart>
          </mc:Choice>
          <mc:Fallback xmlns="">
            <p:pic>
              <p:nvPicPr>
                <p:cNvPr id="4" name="Ink 3">
                  <a:extLst>
                    <a:ext uri="{FF2B5EF4-FFF2-40B4-BE49-F238E27FC236}">
                      <a16:creationId xmlns:a16="http://schemas.microsoft.com/office/drawing/2014/main" id="{6A277419-D421-4838-A13B-4EA0AC51A164}"/>
                    </a:ext>
                  </a:extLst>
                </p:cNvPr>
                <p:cNvPicPr/>
                <p:nvPr/>
              </p:nvPicPr>
              <p:blipFill>
                <a:blip r:embed="rId143"/>
                <a:stretch>
                  <a:fillRect/>
                </a:stretch>
              </p:blipFill>
              <p:spPr>
                <a:xfrm>
                  <a:off x="639900" y="4134420"/>
                  <a:ext cx="66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 name="Ink 4">
                  <a:extLst>
                    <a:ext uri="{FF2B5EF4-FFF2-40B4-BE49-F238E27FC236}">
                      <a16:creationId xmlns:a16="http://schemas.microsoft.com/office/drawing/2014/main" id="{8D0D6F98-184B-44E4-9046-4A0C09F37CCF}"/>
                    </a:ext>
                  </a:extLst>
                </p14:cNvPr>
                <p14:cNvContentPartPr/>
                <p14:nvPr/>
              </p14:nvContentPartPr>
              <p14:xfrm>
                <a:off x="555660" y="4100220"/>
                <a:ext cx="200520" cy="98640"/>
              </p14:xfrm>
            </p:contentPart>
          </mc:Choice>
          <mc:Fallback xmlns="">
            <p:pic>
              <p:nvPicPr>
                <p:cNvPr id="5" name="Ink 4">
                  <a:extLst>
                    <a:ext uri="{FF2B5EF4-FFF2-40B4-BE49-F238E27FC236}">
                      <a16:creationId xmlns:a16="http://schemas.microsoft.com/office/drawing/2014/main" id="{8D0D6F98-184B-44E4-9046-4A0C09F37CCF}"/>
                    </a:ext>
                  </a:extLst>
                </p:cNvPr>
                <p:cNvPicPr/>
                <p:nvPr/>
              </p:nvPicPr>
              <p:blipFill>
                <a:blip r:embed="rId145"/>
                <a:stretch>
                  <a:fillRect/>
                </a:stretch>
              </p:blipFill>
              <p:spPr>
                <a:xfrm>
                  <a:off x="537660" y="4082580"/>
                  <a:ext cx="236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 name="Ink 5">
                  <a:extLst>
                    <a:ext uri="{FF2B5EF4-FFF2-40B4-BE49-F238E27FC236}">
                      <a16:creationId xmlns:a16="http://schemas.microsoft.com/office/drawing/2014/main" id="{A8FB557C-3F7A-4E96-8BC9-D4E0343CA4D4}"/>
                    </a:ext>
                  </a:extLst>
                </p14:cNvPr>
                <p14:cNvContentPartPr/>
                <p14:nvPr/>
              </p14:nvContentPartPr>
              <p14:xfrm>
                <a:off x="599940" y="4217580"/>
                <a:ext cx="179280" cy="76320"/>
              </p14:xfrm>
            </p:contentPart>
          </mc:Choice>
          <mc:Fallback xmlns="">
            <p:pic>
              <p:nvPicPr>
                <p:cNvPr id="6" name="Ink 5">
                  <a:extLst>
                    <a:ext uri="{FF2B5EF4-FFF2-40B4-BE49-F238E27FC236}">
                      <a16:creationId xmlns:a16="http://schemas.microsoft.com/office/drawing/2014/main" id="{A8FB557C-3F7A-4E96-8BC9-D4E0343CA4D4}"/>
                    </a:ext>
                  </a:extLst>
                </p:cNvPr>
                <p:cNvPicPr/>
                <p:nvPr/>
              </p:nvPicPr>
              <p:blipFill>
                <a:blip r:embed="rId147"/>
                <a:stretch>
                  <a:fillRect/>
                </a:stretch>
              </p:blipFill>
              <p:spPr>
                <a:xfrm>
                  <a:off x="581940" y="4199940"/>
                  <a:ext cx="214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 name="Ink 6">
                  <a:extLst>
                    <a:ext uri="{FF2B5EF4-FFF2-40B4-BE49-F238E27FC236}">
                      <a16:creationId xmlns:a16="http://schemas.microsoft.com/office/drawing/2014/main" id="{7329508C-B557-4DA3-84A4-337669584EF0}"/>
                    </a:ext>
                  </a:extLst>
                </p14:cNvPr>
                <p14:cNvContentPartPr/>
                <p14:nvPr/>
              </p14:nvContentPartPr>
              <p14:xfrm>
                <a:off x="854100" y="4125420"/>
                <a:ext cx="4320" cy="60840"/>
              </p14:xfrm>
            </p:contentPart>
          </mc:Choice>
          <mc:Fallback xmlns="">
            <p:pic>
              <p:nvPicPr>
                <p:cNvPr id="7" name="Ink 6">
                  <a:extLst>
                    <a:ext uri="{FF2B5EF4-FFF2-40B4-BE49-F238E27FC236}">
                      <a16:creationId xmlns:a16="http://schemas.microsoft.com/office/drawing/2014/main" id="{7329508C-B557-4DA3-84A4-337669584EF0}"/>
                    </a:ext>
                  </a:extLst>
                </p:cNvPr>
                <p:cNvPicPr/>
                <p:nvPr/>
              </p:nvPicPr>
              <p:blipFill>
                <a:blip r:embed="rId149"/>
                <a:stretch>
                  <a:fillRect/>
                </a:stretch>
              </p:blipFill>
              <p:spPr>
                <a:xfrm>
                  <a:off x="836100" y="4107420"/>
                  <a:ext cx="39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 name="Ink 7">
                  <a:extLst>
                    <a:ext uri="{FF2B5EF4-FFF2-40B4-BE49-F238E27FC236}">
                      <a16:creationId xmlns:a16="http://schemas.microsoft.com/office/drawing/2014/main" id="{B8CBAD36-BDB6-49A2-AC2C-DC24E1F96822}"/>
                    </a:ext>
                  </a:extLst>
                </p14:cNvPr>
                <p14:cNvContentPartPr/>
                <p14:nvPr/>
              </p14:nvContentPartPr>
              <p14:xfrm>
                <a:off x="842940" y="4060980"/>
                <a:ext cx="98280" cy="115560"/>
              </p14:xfrm>
            </p:contentPart>
          </mc:Choice>
          <mc:Fallback xmlns="">
            <p:pic>
              <p:nvPicPr>
                <p:cNvPr id="8" name="Ink 7">
                  <a:extLst>
                    <a:ext uri="{FF2B5EF4-FFF2-40B4-BE49-F238E27FC236}">
                      <a16:creationId xmlns:a16="http://schemas.microsoft.com/office/drawing/2014/main" id="{B8CBAD36-BDB6-49A2-AC2C-DC24E1F96822}"/>
                    </a:ext>
                  </a:extLst>
                </p:cNvPr>
                <p:cNvPicPr/>
                <p:nvPr/>
              </p:nvPicPr>
              <p:blipFill>
                <a:blip r:embed="rId151"/>
                <a:stretch>
                  <a:fillRect/>
                </a:stretch>
              </p:blipFill>
              <p:spPr>
                <a:xfrm>
                  <a:off x="824940" y="4042980"/>
                  <a:ext cx="133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 name="Ink 9">
                  <a:extLst>
                    <a:ext uri="{FF2B5EF4-FFF2-40B4-BE49-F238E27FC236}">
                      <a16:creationId xmlns:a16="http://schemas.microsoft.com/office/drawing/2014/main" id="{BA49D9CF-79AF-4128-8346-ED37C31BB648}"/>
                    </a:ext>
                  </a:extLst>
                </p14:cNvPr>
                <p14:cNvContentPartPr/>
                <p14:nvPr/>
              </p14:nvContentPartPr>
              <p14:xfrm>
                <a:off x="998460" y="4031100"/>
                <a:ext cx="27360" cy="87120"/>
              </p14:xfrm>
            </p:contentPart>
          </mc:Choice>
          <mc:Fallback xmlns="">
            <p:pic>
              <p:nvPicPr>
                <p:cNvPr id="10" name="Ink 9">
                  <a:extLst>
                    <a:ext uri="{FF2B5EF4-FFF2-40B4-BE49-F238E27FC236}">
                      <a16:creationId xmlns:a16="http://schemas.microsoft.com/office/drawing/2014/main" id="{BA49D9CF-79AF-4128-8346-ED37C31BB648}"/>
                    </a:ext>
                  </a:extLst>
                </p:cNvPr>
                <p:cNvPicPr/>
                <p:nvPr/>
              </p:nvPicPr>
              <p:blipFill>
                <a:blip r:embed="rId153"/>
                <a:stretch>
                  <a:fillRect/>
                </a:stretch>
              </p:blipFill>
              <p:spPr>
                <a:xfrm>
                  <a:off x="980460" y="4013100"/>
                  <a:ext cx="63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 name="Ink 10">
                  <a:extLst>
                    <a:ext uri="{FF2B5EF4-FFF2-40B4-BE49-F238E27FC236}">
                      <a16:creationId xmlns:a16="http://schemas.microsoft.com/office/drawing/2014/main" id="{D630FBB0-EA00-4BD0-850F-62C09DA14993}"/>
                    </a:ext>
                  </a:extLst>
                </p14:cNvPr>
                <p14:cNvContentPartPr/>
                <p14:nvPr/>
              </p14:nvContentPartPr>
              <p14:xfrm>
                <a:off x="1008180" y="3978900"/>
                <a:ext cx="46440" cy="83160"/>
              </p14:xfrm>
            </p:contentPart>
          </mc:Choice>
          <mc:Fallback xmlns="">
            <p:pic>
              <p:nvPicPr>
                <p:cNvPr id="11" name="Ink 10">
                  <a:extLst>
                    <a:ext uri="{FF2B5EF4-FFF2-40B4-BE49-F238E27FC236}">
                      <a16:creationId xmlns:a16="http://schemas.microsoft.com/office/drawing/2014/main" id="{D630FBB0-EA00-4BD0-850F-62C09DA14993}"/>
                    </a:ext>
                  </a:extLst>
                </p:cNvPr>
                <p:cNvPicPr/>
                <p:nvPr/>
              </p:nvPicPr>
              <p:blipFill>
                <a:blip r:embed="rId155"/>
                <a:stretch>
                  <a:fillRect/>
                </a:stretch>
              </p:blipFill>
              <p:spPr>
                <a:xfrm>
                  <a:off x="990180" y="3960900"/>
                  <a:ext cx="82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 name="Ink 11">
                  <a:extLst>
                    <a:ext uri="{FF2B5EF4-FFF2-40B4-BE49-F238E27FC236}">
                      <a16:creationId xmlns:a16="http://schemas.microsoft.com/office/drawing/2014/main" id="{7FA4C393-E1D5-4719-82AD-6BF21ECC684E}"/>
                    </a:ext>
                  </a:extLst>
                </p14:cNvPr>
                <p14:cNvContentPartPr/>
                <p14:nvPr/>
              </p14:nvContentPartPr>
              <p14:xfrm>
                <a:off x="1025460" y="4103100"/>
                <a:ext cx="60120" cy="34200"/>
              </p14:xfrm>
            </p:contentPart>
          </mc:Choice>
          <mc:Fallback xmlns="">
            <p:pic>
              <p:nvPicPr>
                <p:cNvPr id="12" name="Ink 11">
                  <a:extLst>
                    <a:ext uri="{FF2B5EF4-FFF2-40B4-BE49-F238E27FC236}">
                      <a16:creationId xmlns:a16="http://schemas.microsoft.com/office/drawing/2014/main" id="{7FA4C393-E1D5-4719-82AD-6BF21ECC684E}"/>
                    </a:ext>
                  </a:extLst>
                </p:cNvPr>
                <p:cNvPicPr/>
                <p:nvPr/>
              </p:nvPicPr>
              <p:blipFill>
                <a:blip r:embed="rId157"/>
                <a:stretch>
                  <a:fillRect/>
                </a:stretch>
              </p:blipFill>
              <p:spPr>
                <a:xfrm>
                  <a:off x="1007460" y="4085100"/>
                  <a:ext cx="95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 name="Ink 12">
                  <a:extLst>
                    <a:ext uri="{FF2B5EF4-FFF2-40B4-BE49-F238E27FC236}">
                      <a16:creationId xmlns:a16="http://schemas.microsoft.com/office/drawing/2014/main" id="{A4B1465F-3DF9-45FB-B632-FD872886211E}"/>
                    </a:ext>
                  </a:extLst>
                </p14:cNvPr>
                <p14:cNvContentPartPr/>
                <p14:nvPr/>
              </p14:nvContentPartPr>
              <p14:xfrm>
                <a:off x="1178820" y="3937140"/>
                <a:ext cx="79920" cy="149760"/>
              </p14:xfrm>
            </p:contentPart>
          </mc:Choice>
          <mc:Fallback xmlns="">
            <p:pic>
              <p:nvPicPr>
                <p:cNvPr id="13" name="Ink 12">
                  <a:extLst>
                    <a:ext uri="{FF2B5EF4-FFF2-40B4-BE49-F238E27FC236}">
                      <a16:creationId xmlns:a16="http://schemas.microsoft.com/office/drawing/2014/main" id="{A4B1465F-3DF9-45FB-B632-FD872886211E}"/>
                    </a:ext>
                  </a:extLst>
                </p:cNvPr>
                <p:cNvPicPr/>
                <p:nvPr/>
              </p:nvPicPr>
              <p:blipFill>
                <a:blip r:embed="rId159"/>
                <a:stretch>
                  <a:fillRect/>
                </a:stretch>
              </p:blipFill>
              <p:spPr>
                <a:xfrm>
                  <a:off x="1160820" y="3919140"/>
                  <a:ext cx="115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 name="Ink 14">
                  <a:extLst>
                    <a:ext uri="{FF2B5EF4-FFF2-40B4-BE49-F238E27FC236}">
                      <a16:creationId xmlns:a16="http://schemas.microsoft.com/office/drawing/2014/main" id="{2CBD643B-5677-4BB1-9E0E-207D13900EE4}"/>
                    </a:ext>
                  </a:extLst>
                </p14:cNvPr>
                <p14:cNvContentPartPr/>
                <p14:nvPr/>
              </p14:nvContentPartPr>
              <p14:xfrm>
                <a:off x="1331460" y="3911580"/>
                <a:ext cx="110160" cy="123840"/>
              </p14:xfrm>
            </p:contentPart>
          </mc:Choice>
          <mc:Fallback xmlns="">
            <p:pic>
              <p:nvPicPr>
                <p:cNvPr id="15" name="Ink 14">
                  <a:extLst>
                    <a:ext uri="{FF2B5EF4-FFF2-40B4-BE49-F238E27FC236}">
                      <a16:creationId xmlns:a16="http://schemas.microsoft.com/office/drawing/2014/main" id="{2CBD643B-5677-4BB1-9E0E-207D13900EE4}"/>
                    </a:ext>
                  </a:extLst>
                </p:cNvPr>
                <p:cNvPicPr/>
                <p:nvPr/>
              </p:nvPicPr>
              <p:blipFill>
                <a:blip r:embed="rId161"/>
                <a:stretch>
                  <a:fillRect/>
                </a:stretch>
              </p:blipFill>
              <p:spPr>
                <a:xfrm>
                  <a:off x="1313460" y="3893580"/>
                  <a:ext cx="145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 name="Ink 15">
                  <a:extLst>
                    <a:ext uri="{FF2B5EF4-FFF2-40B4-BE49-F238E27FC236}">
                      <a16:creationId xmlns:a16="http://schemas.microsoft.com/office/drawing/2014/main" id="{98EE363E-30CE-472E-8E63-4A192743D349}"/>
                    </a:ext>
                  </a:extLst>
                </p14:cNvPr>
                <p14:cNvContentPartPr/>
                <p14:nvPr/>
              </p14:nvContentPartPr>
              <p14:xfrm>
                <a:off x="1517940" y="3831660"/>
                <a:ext cx="48600" cy="31320"/>
              </p14:xfrm>
            </p:contentPart>
          </mc:Choice>
          <mc:Fallback xmlns="">
            <p:pic>
              <p:nvPicPr>
                <p:cNvPr id="16" name="Ink 15">
                  <a:extLst>
                    <a:ext uri="{FF2B5EF4-FFF2-40B4-BE49-F238E27FC236}">
                      <a16:creationId xmlns:a16="http://schemas.microsoft.com/office/drawing/2014/main" id="{98EE363E-30CE-472E-8E63-4A192743D349}"/>
                    </a:ext>
                  </a:extLst>
                </p:cNvPr>
                <p:cNvPicPr/>
                <p:nvPr/>
              </p:nvPicPr>
              <p:blipFill>
                <a:blip r:embed="rId163"/>
                <a:stretch>
                  <a:fillRect/>
                </a:stretch>
              </p:blipFill>
              <p:spPr>
                <a:xfrm>
                  <a:off x="1500300" y="3814020"/>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 name="Ink 16">
                  <a:extLst>
                    <a:ext uri="{FF2B5EF4-FFF2-40B4-BE49-F238E27FC236}">
                      <a16:creationId xmlns:a16="http://schemas.microsoft.com/office/drawing/2014/main" id="{BC6CB278-79A4-4180-8F24-582BF73475B3}"/>
                    </a:ext>
                  </a:extLst>
                </p14:cNvPr>
                <p14:cNvContentPartPr/>
                <p14:nvPr/>
              </p14:nvContentPartPr>
              <p14:xfrm>
                <a:off x="1520100" y="3862620"/>
                <a:ext cx="75600" cy="32040"/>
              </p14:xfrm>
            </p:contentPart>
          </mc:Choice>
          <mc:Fallback xmlns="">
            <p:pic>
              <p:nvPicPr>
                <p:cNvPr id="17" name="Ink 16">
                  <a:extLst>
                    <a:ext uri="{FF2B5EF4-FFF2-40B4-BE49-F238E27FC236}">
                      <a16:creationId xmlns:a16="http://schemas.microsoft.com/office/drawing/2014/main" id="{BC6CB278-79A4-4180-8F24-582BF73475B3}"/>
                    </a:ext>
                  </a:extLst>
                </p:cNvPr>
                <p:cNvPicPr/>
                <p:nvPr/>
              </p:nvPicPr>
              <p:blipFill>
                <a:blip r:embed="rId165"/>
                <a:stretch>
                  <a:fillRect/>
                </a:stretch>
              </p:blipFill>
              <p:spPr>
                <a:xfrm>
                  <a:off x="1502100" y="3844620"/>
                  <a:ext cx="111240" cy="67680"/>
                </a:xfrm>
                <a:prstGeom prst="rect">
                  <a:avLst/>
                </a:prstGeom>
              </p:spPr>
            </p:pic>
          </mc:Fallback>
        </mc:AlternateContent>
      </p:grpSp>
      <p:grpSp>
        <p:nvGrpSpPr>
          <p:cNvPr id="51" name="Group 50">
            <a:extLst>
              <a:ext uri="{FF2B5EF4-FFF2-40B4-BE49-F238E27FC236}">
                <a16:creationId xmlns:a16="http://schemas.microsoft.com/office/drawing/2014/main" id="{CE43A036-0789-4C5C-881F-536DE68A56BC}"/>
              </a:ext>
            </a:extLst>
          </p:cNvPr>
          <p:cNvGrpSpPr/>
          <p:nvPr/>
        </p:nvGrpSpPr>
        <p:grpSpPr>
          <a:xfrm>
            <a:off x="8049420" y="3519900"/>
            <a:ext cx="1247400" cy="449640"/>
            <a:chOff x="8049420" y="3519900"/>
            <a:chExt cx="1247400" cy="449640"/>
          </a:xfrm>
        </p:grpSpPr>
        <mc:AlternateContent xmlns:mc="http://schemas.openxmlformats.org/markup-compatibility/2006" xmlns:p14="http://schemas.microsoft.com/office/powerpoint/2010/main">
          <mc:Choice Requires="p14">
            <p:contentPart p14:bwMode="auto" r:id="rId166">
              <p14:nvContentPartPr>
                <p14:cNvPr id="27" name="Ink 26">
                  <a:extLst>
                    <a:ext uri="{FF2B5EF4-FFF2-40B4-BE49-F238E27FC236}">
                      <a16:creationId xmlns:a16="http://schemas.microsoft.com/office/drawing/2014/main" id="{844793E5-1A49-446C-9F51-D39EFEDB1930}"/>
                    </a:ext>
                  </a:extLst>
                </p14:cNvPr>
                <p14:cNvContentPartPr/>
                <p14:nvPr/>
              </p14:nvContentPartPr>
              <p14:xfrm>
                <a:off x="8056980" y="3858660"/>
                <a:ext cx="50400" cy="110880"/>
              </p14:xfrm>
            </p:contentPart>
          </mc:Choice>
          <mc:Fallback xmlns="">
            <p:pic>
              <p:nvPicPr>
                <p:cNvPr id="27" name="Ink 26">
                  <a:extLst>
                    <a:ext uri="{FF2B5EF4-FFF2-40B4-BE49-F238E27FC236}">
                      <a16:creationId xmlns:a16="http://schemas.microsoft.com/office/drawing/2014/main" id="{844793E5-1A49-446C-9F51-D39EFEDB1930}"/>
                    </a:ext>
                  </a:extLst>
                </p:cNvPr>
                <p:cNvPicPr/>
                <p:nvPr/>
              </p:nvPicPr>
              <p:blipFill>
                <a:blip r:embed="rId167"/>
                <a:stretch>
                  <a:fillRect/>
                </a:stretch>
              </p:blipFill>
              <p:spPr>
                <a:xfrm>
                  <a:off x="8038980" y="3840660"/>
                  <a:ext cx="86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8" name="Ink 27">
                  <a:extLst>
                    <a:ext uri="{FF2B5EF4-FFF2-40B4-BE49-F238E27FC236}">
                      <a16:creationId xmlns:a16="http://schemas.microsoft.com/office/drawing/2014/main" id="{82E9A611-263A-48BC-BACE-843DBEEF9B29}"/>
                    </a:ext>
                  </a:extLst>
                </p14:cNvPr>
                <p14:cNvContentPartPr/>
                <p14:nvPr/>
              </p14:nvContentPartPr>
              <p14:xfrm>
                <a:off x="8049420" y="3812580"/>
                <a:ext cx="125640" cy="114120"/>
              </p14:xfrm>
            </p:contentPart>
          </mc:Choice>
          <mc:Fallback xmlns="">
            <p:pic>
              <p:nvPicPr>
                <p:cNvPr id="28" name="Ink 27">
                  <a:extLst>
                    <a:ext uri="{FF2B5EF4-FFF2-40B4-BE49-F238E27FC236}">
                      <a16:creationId xmlns:a16="http://schemas.microsoft.com/office/drawing/2014/main" id="{82E9A611-263A-48BC-BACE-843DBEEF9B29}"/>
                    </a:ext>
                  </a:extLst>
                </p:cNvPr>
                <p:cNvPicPr/>
                <p:nvPr/>
              </p:nvPicPr>
              <p:blipFill>
                <a:blip r:embed="rId169"/>
                <a:stretch>
                  <a:fillRect/>
                </a:stretch>
              </p:blipFill>
              <p:spPr>
                <a:xfrm>
                  <a:off x="8031420" y="3794580"/>
                  <a:ext cx="161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9" name="Ink 28">
                  <a:extLst>
                    <a:ext uri="{FF2B5EF4-FFF2-40B4-BE49-F238E27FC236}">
                      <a16:creationId xmlns:a16="http://schemas.microsoft.com/office/drawing/2014/main" id="{9F8EE1BA-8AE7-443B-9004-7EFDDE52CCB5}"/>
                    </a:ext>
                  </a:extLst>
                </p14:cNvPr>
                <p14:cNvContentPartPr/>
                <p14:nvPr/>
              </p14:nvContentPartPr>
              <p14:xfrm>
                <a:off x="8207100" y="3812580"/>
                <a:ext cx="25560" cy="75600"/>
              </p14:xfrm>
            </p:contentPart>
          </mc:Choice>
          <mc:Fallback xmlns="">
            <p:pic>
              <p:nvPicPr>
                <p:cNvPr id="29" name="Ink 28">
                  <a:extLst>
                    <a:ext uri="{FF2B5EF4-FFF2-40B4-BE49-F238E27FC236}">
                      <a16:creationId xmlns:a16="http://schemas.microsoft.com/office/drawing/2014/main" id="{9F8EE1BA-8AE7-443B-9004-7EFDDE52CCB5}"/>
                    </a:ext>
                  </a:extLst>
                </p:cNvPr>
                <p:cNvPicPr/>
                <p:nvPr/>
              </p:nvPicPr>
              <p:blipFill>
                <a:blip r:embed="rId171"/>
                <a:stretch>
                  <a:fillRect/>
                </a:stretch>
              </p:blipFill>
              <p:spPr>
                <a:xfrm>
                  <a:off x="8189100" y="3794580"/>
                  <a:ext cx="61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0" name="Ink 29">
                  <a:extLst>
                    <a:ext uri="{FF2B5EF4-FFF2-40B4-BE49-F238E27FC236}">
                      <a16:creationId xmlns:a16="http://schemas.microsoft.com/office/drawing/2014/main" id="{C5069A04-DB31-43BA-B6A8-1883254A5E1E}"/>
                    </a:ext>
                  </a:extLst>
                </p14:cNvPr>
                <p14:cNvContentPartPr/>
                <p14:nvPr/>
              </p14:nvContentPartPr>
              <p14:xfrm>
                <a:off x="8218620" y="3765420"/>
                <a:ext cx="54360" cy="16560"/>
              </p14:xfrm>
            </p:contentPart>
          </mc:Choice>
          <mc:Fallback xmlns="">
            <p:pic>
              <p:nvPicPr>
                <p:cNvPr id="30" name="Ink 29">
                  <a:extLst>
                    <a:ext uri="{FF2B5EF4-FFF2-40B4-BE49-F238E27FC236}">
                      <a16:creationId xmlns:a16="http://schemas.microsoft.com/office/drawing/2014/main" id="{C5069A04-DB31-43BA-B6A8-1883254A5E1E}"/>
                    </a:ext>
                  </a:extLst>
                </p:cNvPr>
                <p:cNvPicPr/>
                <p:nvPr/>
              </p:nvPicPr>
              <p:blipFill>
                <a:blip r:embed="rId173"/>
                <a:stretch>
                  <a:fillRect/>
                </a:stretch>
              </p:blipFill>
              <p:spPr>
                <a:xfrm>
                  <a:off x="8200620" y="3747420"/>
                  <a:ext cx="90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1" name="Ink 30">
                  <a:extLst>
                    <a:ext uri="{FF2B5EF4-FFF2-40B4-BE49-F238E27FC236}">
                      <a16:creationId xmlns:a16="http://schemas.microsoft.com/office/drawing/2014/main" id="{89B109D1-7DE5-41E8-81B6-71F239CF5991}"/>
                    </a:ext>
                  </a:extLst>
                </p14:cNvPr>
                <p14:cNvContentPartPr/>
                <p14:nvPr/>
              </p14:nvContentPartPr>
              <p14:xfrm>
                <a:off x="8218620" y="3781620"/>
                <a:ext cx="69480" cy="109080"/>
              </p14:xfrm>
            </p:contentPart>
          </mc:Choice>
          <mc:Fallback xmlns="">
            <p:pic>
              <p:nvPicPr>
                <p:cNvPr id="31" name="Ink 30">
                  <a:extLst>
                    <a:ext uri="{FF2B5EF4-FFF2-40B4-BE49-F238E27FC236}">
                      <a16:creationId xmlns:a16="http://schemas.microsoft.com/office/drawing/2014/main" id="{89B109D1-7DE5-41E8-81B6-71F239CF5991}"/>
                    </a:ext>
                  </a:extLst>
                </p:cNvPr>
                <p:cNvPicPr/>
                <p:nvPr/>
              </p:nvPicPr>
              <p:blipFill>
                <a:blip r:embed="rId175"/>
                <a:stretch>
                  <a:fillRect/>
                </a:stretch>
              </p:blipFill>
              <p:spPr>
                <a:xfrm>
                  <a:off x="8200620" y="3763620"/>
                  <a:ext cx="105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2" name="Ink 31">
                  <a:extLst>
                    <a:ext uri="{FF2B5EF4-FFF2-40B4-BE49-F238E27FC236}">
                      <a16:creationId xmlns:a16="http://schemas.microsoft.com/office/drawing/2014/main" id="{B95879AF-7197-4261-A718-DE25D8AB7158}"/>
                    </a:ext>
                  </a:extLst>
                </p14:cNvPr>
                <p14:cNvContentPartPr/>
                <p14:nvPr/>
              </p14:nvContentPartPr>
              <p14:xfrm>
                <a:off x="8345700" y="3749940"/>
                <a:ext cx="72000" cy="103320"/>
              </p14:xfrm>
            </p:contentPart>
          </mc:Choice>
          <mc:Fallback xmlns="">
            <p:pic>
              <p:nvPicPr>
                <p:cNvPr id="32" name="Ink 31">
                  <a:extLst>
                    <a:ext uri="{FF2B5EF4-FFF2-40B4-BE49-F238E27FC236}">
                      <a16:creationId xmlns:a16="http://schemas.microsoft.com/office/drawing/2014/main" id="{B95879AF-7197-4261-A718-DE25D8AB7158}"/>
                    </a:ext>
                  </a:extLst>
                </p:cNvPr>
                <p:cNvPicPr/>
                <p:nvPr/>
              </p:nvPicPr>
              <p:blipFill>
                <a:blip r:embed="rId177"/>
                <a:stretch>
                  <a:fillRect/>
                </a:stretch>
              </p:blipFill>
              <p:spPr>
                <a:xfrm>
                  <a:off x="8327700" y="3731940"/>
                  <a:ext cx="107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3" name="Ink 32">
                  <a:extLst>
                    <a:ext uri="{FF2B5EF4-FFF2-40B4-BE49-F238E27FC236}">
                      <a16:creationId xmlns:a16="http://schemas.microsoft.com/office/drawing/2014/main" id="{EE9C0F1B-91D4-4DFB-B862-C5FCD5B1CD79}"/>
                    </a:ext>
                  </a:extLst>
                </p14:cNvPr>
                <p14:cNvContentPartPr/>
                <p14:nvPr/>
              </p14:nvContentPartPr>
              <p14:xfrm>
                <a:off x="8498340" y="3735540"/>
                <a:ext cx="127080" cy="111600"/>
              </p14:xfrm>
            </p:contentPart>
          </mc:Choice>
          <mc:Fallback xmlns="">
            <p:pic>
              <p:nvPicPr>
                <p:cNvPr id="33" name="Ink 32">
                  <a:extLst>
                    <a:ext uri="{FF2B5EF4-FFF2-40B4-BE49-F238E27FC236}">
                      <a16:creationId xmlns:a16="http://schemas.microsoft.com/office/drawing/2014/main" id="{EE9C0F1B-91D4-4DFB-B862-C5FCD5B1CD79}"/>
                    </a:ext>
                  </a:extLst>
                </p:cNvPr>
                <p:cNvPicPr/>
                <p:nvPr/>
              </p:nvPicPr>
              <p:blipFill>
                <a:blip r:embed="rId179"/>
                <a:stretch>
                  <a:fillRect/>
                </a:stretch>
              </p:blipFill>
              <p:spPr>
                <a:xfrm>
                  <a:off x="8480340" y="3717540"/>
                  <a:ext cx="162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4" name="Ink 33">
                  <a:extLst>
                    <a:ext uri="{FF2B5EF4-FFF2-40B4-BE49-F238E27FC236}">
                      <a16:creationId xmlns:a16="http://schemas.microsoft.com/office/drawing/2014/main" id="{7C842975-BEE9-4E69-A58E-11602BD70507}"/>
                    </a:ext>
                  </a:extLst>
                </p14:cNvPr>
                <p14:cNvContentPartPr/>
                <p14:nvPr/>
              </p14:nvContentPartPr>
              <p14:xfrm>
                <a:off x="8669340" y="3704580"/>
                <a:ext cx="6120" cy="84240"/>
              </p14:xfrm>
            </p:contentPart>
          </mc:Choice>
          <mc:Fallback xmlns="">
            <p:pic>
              <p:nvPicPr>
                <p:cNvPr id="34" name="Ink 33">
                  <a:extLst>
                    <a:ext uri="{FF2B5EF4-FFF2-40B4-BE49-F238E27FC236}">
                      <a16:creationId xmlns:a16="http://schemas.microsoft.com/office/drawing/2014/main" id="{7C842975-BEE9-4E69-A58E-11602BD70507}"/>
                    </a:ext>
                  </a:extLst>
                </p:cNvPr>
                <p:cNvPicPr/>
                <p:nvPr/>
              </p:nvPicPr>
              <p:blipFill>
                <a:blip r:embed="rId181"/>
                <a:stretch>
                  <a:fillRect/>
                </a:stretch>
              </p:blipFill>
              <p:spPr>
                <a:xfrm>
                  <a:off x="8651340" y="3686580"/>
                  <a:ext cx="41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5" name="Ink 34">
                  <a:extLst>
                    <a:ext uri="{FF2B5EF4-FFF2-40B4-BE49-F238E27FC236}">
                      <a16:creationId xmlns:a16="http://schemas.microsoft.com/office/drawing/2014/main" id="{930F699D-3C39-4985-9B30-0E520A0B04C2}"/>
                    </a:ext>
                  </a:extLst>
                </p14:cNvPr>
                <p14:cNvContentPartPr/>
                <p14:nvPr/>
              </p14:nvContentPartPr>
              <p14:xfrm>
                <a:off x="8742420" y="3646980"/>
                <a:ext cx="115920" cy="117720"/>
              </p14:xfrm>
            </p:contentPart>
          </mc:Choice>
          <mc:Fallback xmlns="">
            <p:pic>
              <p:nvPicPr>
                <p:cNvPr id="35" name="Ink 34">
                  <a:extLst>
                    <a:ext uri="{FF2B5EF4-FFF2-40B4-BE49-F238E27FC236}">
                      <a16:creationId xmlns:a16="http://schemas.microsoft.com/office/drawing/2014/main" id="{930F699D-3C39-4985-9B30-0E520A0B04C2}"/>
                    </a:ext>
                  </a:extLst>
                </p:cNvPr>
                <p:cNvPicPr/>
                <p:nvPr/>
              </p:nvPicPr>
              <p:blipFill>
                <a:blip r:embed="rId183"/>
                <a:stretch>
                  <a:fillRect/>
                </a:stretch>
              </p:blipFill>
              <p:spPr>
                <a:xfrm>
                  <a:off x="8724420" y="3628980"/>
                  <a:ext cx="151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6" name="Ink 35">
                  <a:extLst>
                    <a:ext uri="{FF2B5EF4-FFF2-40B4-BE49-F238E27FC236}">
                      <a16:creationId xmlns:a16="http://schemas.microsoft.com/office/drawing/2014/main" id="{18E31AD1-48B5-469A-A55D-599A73F2AA7D}"/>
                    </a:ext>
                  </a:extLst>
                </p14:cNvPr>
                <p14:cNvContentPartPr/>
                <p14:nvPr/>
              </p14:nvContentPartPr>
              <p14:xfrm>
                <a:off x="8894340" y="3613140"/>
                <a:ext cx="81360" cy="140760"/>
              </p14:xfrm>
            </p:contentPart>
          </mc:Choice>
          <mc:Fallback xmlns="">
            <p:pic>
              <p:nvPicPr>
                <p:cNvPr id="36" name="Ink 35">
                  <a:extLst>
                    <a:ext uri="{FF2B5EF4-FFF2-40B4-BE49-F238E27FC236}">
                      <a16:creationId xmlns:a16="http://schemas.microsoft.com/office/drawing/2014/main" id="{18E31AD1-48B5-469A-A55D-599A73F2AA7D}"/>
                    </a:ext>
                  </a:extLst>
                </p:cNvPr>
                <p:cNvPicPr/>
                <p:nvPr/>
              </p:nvPicPr>
              <p:blipFill>
                <a:blip r:embed="rId185"/>
                <a:stretch>
                  <a:fillRect/>
                </a:stretch>
              </p:blipFill>
              <p:spPr>
                <a:xfrm>
                  <a:off x="8876340" y="3595140"/>
                  <a:ext cx="11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 name="Ink 37">
                  <a:extLst>
                    <a:ext uri="{FF2B5EF4-FFF2-40B4-BE49-F238E27FC236}">
                      <a16:creationId xmlns:a16="http://schemas.microsoft.com/office/drawing/2014/main" id="{BC90176C-BECB-4AF4-BB19-6BD4C00C6CF6}"/>
                    </a:ext>
                  </a:extLst>
                </p14:cNvPr>
                <p14:cNvContentPartPr/>
                <p14:nvPr/>
              </p14:nvContentPartPr>
              <p14:xfrm>
                <a:off x="9173700" y="3519900"/>
                <a:ext cx="92880" cy="31320"/>
              </p14:xfrm>
            </p:contentPart>
          </mc:Choice>
          <mc:Fallback xmlns="">
            <p:pic>
              <p:nvPicPr>
                <p:cNvPr id="38" name="Ink 37">
                  <a:extLst>
                    <a:ext uri="{FF2B5EF4-FFF2-40B4-BE49-F238E27FC236}">
                      <a16:creationId xmlns:a16="http://schemas.microsoft.com/office/drawing/2014/main" id="{BC90176C-BECB-4AF4-BB19-6BD4C00C6CF6}"/>
                    </a:ext>
                  </a:extLst>
                </p:cNvPr>
                <p:cNvPicPr/>
                <p:nvPr/>
              </p:nvPicPr>
              <p:blipFill>
                <a:blip r:embed="rId187"/>
                <a:stretch>
                  <a:fillRect/>
                </a:stretch>
              </p:blipFill>
              <p:spPr>
                <a:xfrm>
                  <a:off x="9155700" y="3502260"/>
                  <a:ext cx="128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 name="Ink 38">
                  <a:extLst>
                    <a:ext uri="{FF2B5EF4-FFF2-40B4-BE49-F238E27FC236}">
                      <a16:creationId xmlns:a16="http://schemas.microsoft.com/office/drawing/2014/main" id="{85E8F4B7-7FCB-4963-9506-BCD1BB5DCFC8}"/>
                    </a:ext>
                  </a:extLst>
                </p14:cNvPr>
                <p14:cNvContentPartPr/>
                <p14:nvPr/>
              </p14:nvContentPartPr>
              <p14:xfrm>
                <a:off x="9200340" y="3604500"/>
                <a:ext cx="96480" cy="3240"/>
              </p14:xfrm>
            </p:contentPart>
          </mc:Choice>
          <mc:Fallback xmlns="">
            <p:pic>
              <p:nvPicPr>
                <p:cNvPr id="39" name="Ink 38">
                  <a:extLst>
                    <a:ext uri="{FF2B5EF4-FFF2-40B4-BE49-F238E27FC236}">
                      <a16:creationId xmlns:a16="http://schemas.microsoft.com/office/drawing/2014/main" id="{85E8F4B7-7FCB-4963-9506-BCD1BB5DCFC8}"/>
                    </a:ext>
                  </a:extLst>
                </p:cNvPr>
                <p:cNvPicPr/>
                <p:nvPr/>
              </p:nvPicPr>
              <p:blipFill>
                <a:blip r:embed="rId189"/>
                <a:stretch>
                  <a:fillRect/>
                </a:stretch>
              </p:blipFill>
              <p:spPr>
                <a:xfrm>
                  <a:off x="9182700" y="3586860"/>
                  <a:ext cx="132120" cy="38880"/>
                </a:xfrm>
                <a:prstGeom prst="rect">
                  <a:avLst/>
                </a:prstGeom>
              </p:spPr>
            </p:pic>
          </mc:Fallback>
        </mc:AlternateContent>
      </p:grpSp>
      <p:grpSp>
        <p:nvGrpSpPr>
          <p:cNvPr id="73929" name="Group 73928">
            <a:extLst>
              <a:ext uri="{FF2B5EF4-FFF2-40B4-BE49-F238E27FC236}">
                <a16:creationId xmlns:a16="http://schemas.microsoft.com/office/drawing/2014/main" id="{E8462FC0-11A0-4E9A-9EE4-2B7EBA1D20F2}"/>
              </a:ext>
            </a:extLst>
          </p:cNvPr>
          <p:cNvGrpSpPr/>
          <p:nvPr/>
        </p:nvGrpSpPr>
        <p:grpSpPr>
          <a:xfrm>
            <a:off x="857700" y="4353300"/>
            <a:ext cx="279360" cy="215280"/>
            <a:chOff x="857700" y="4353300"/>
            <a:chExt cx="279360" cy="215280"/>
          </a:xfrm>
        </p:grpSpPr>
        <mc:AlternateContent xmlns:mc="http://schemas.openxmlformats.org/markup-compatibility/2006" xmlns:p14="http://schemas.microsoft.com/office/powerpoint/2010/main">
          <mc:Choice Requires="p14">
            <p:contentPart p14:bwMode="auto" r:id="rId190">
              <p14:nvContentPartPr>
                <p14:cNvPr id="2" name="Ink 1">
                  <a:extLst>
                    <a:ext uri="{FF2B5EF4-FFF2-40B4-BE49-F238E27FC236}">
                      <a16:creationId xmlns:a16="http://schemas.microsoft.com/office/drawing/2014/main" id="{CB771E78-D12B-433C-8CA1-07AA55A7EEE1}"/>
                    </a:ext>
                  </a:extLst>
                </p14:cNvPr>
                <p14:cNvContentPartPr/>
                <p14:nvPr/>
              </p14:nvContentPartPr>
              <p14:xfrm>
                <a:off x="859860" y="4446900"/>
                <a:ext cx="37080" cy="121680"/>
              </p14:xfrm>
            </p:contentPart>
          </mc:Choice>
          <mc:Fallback xmlns="">
            <p:pic>
              <p:nvPicPr>
                <p:cNvPr id="2" name="Ink 1">
                  <a:extLst>
                    <a:ext uri="{FF2B5EF4-FFF2-40B4-BE49-F238E27FC236}">
                      <a16:creationId xmlns:a16="http://schemas.microsoft.com/office/drawing/2014/main" id="{CB771E78-D12B-433C-8CA1-07AA55A7EEE1}"/>
                    </a:ext>
                  </a:extLst>
                </p:cNvPr>
                <p:cNvPicPr/>
                <p:nvPr/>
              </p:nvPicPr>
              <p:blipFill>
                <a:blip r:embed="rId191"/>
                <a:stretch>
                  <a:fillRect/>
                </a:stretch>
              </p:blipFill>
              <p:spPr>
                <a:xfrm>
                  <a:off x="841860" y="4428900"/>
                  <a:ext cx="72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 name="Ink 2">
                  <a:extLst>
                    <a:ext uri="{FF2B5EF4-FFF2-40B4-BE49-F238E27FC236}">
                      <a16:creationId xmlns:a16="http://schemas.microsoft.com/office/drawing/2014/main" id="{FAC4FFAE-821E-4FBC-8849-907CA02D48B6}"/>
                    </a:ext>
                  </a:extLst>
                </p14:cNvPr>
                <p14:cNvContentPartPr/>
                <p14:nvPr/>
              </p14:nvContentPartPr>
              <p14:xfrm>
                <a:off x="857700" y="4396500"/>
                <a:ext cx="119880" cy="107280"/>
              </p14:xfrm>
            </p:contentPart>
          </mc:Choice>
          <mc:Fallback xmlns="">
            <p:pic>
              <p:nvPicPr>
                <p:cNvPr id="3" name="Ink 2">
                  <a:extLst>
                    <a:ext uri="{FF2B5EF4-FFF2-40B4-BE49-F238E27FC236}">
                      <a16:creationId xmlns:a16="http://schemas.microsoft.com/office/drawing/2014/main" id="{FAC4FFAE-821E-4FBC-8849-907CA02D48B6}"/>
                    </a:ext>
                  </a:extLst>
                </p:cNvPr>
                <p:cNvPicPr/>
                <p:nvPr/>
              </p:nvPicPr>
              <p:blipFill>
                <a:blip r:embed="rId193"/>
                <a:stretch>
                  <a:fillRect/>
                </a:stretch>
              </p:blipFill>
              <p:spPr>
                <a:xfrm>
                  <a:off x="840060" y="4378860"/>
                  <a:ext cx="155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 name="Ink 19">
                  <a:extLst>
                    <a:ext uri="{FF2B5EF4-FFF2-40B4-BE49-F238E27FC236}">
                      <a16:creationId xmlns:a16="http://schemas.microsoft.com/office/drawing/2014/main" id="{E9BC2428-7169-4059-8FE0-E853F180D33A}"/>
                    </a:ext>
                  </a:extLst>
                </p14:cNvPr>
                <p14:cNvContentPartPr/>
                <p14:nvPr/>
              </p14:nvContentPartPr>
              <p14:xfrm>
                <a:off x="1055340" y="4353300"/>
                <a:ext cx="81720" cy="103320"/>
              </p14:xfrm>
            </p:contentPart>
          </mc:Choice>
          <mc:Fallback xmlns="">
            <p:pic>
              <p:nvPicPr>
                <p:cNvPr id="20" name="Ink 19">
                  <a:extLst>
                    <a:ext uri="{FF2B5EF4-FFF2-40B4-BE49-F238E27FC236}">
                      <a16:creationId xmlns:a16="http://schemas.microsoft.com/office/drawing/2014/main" id="{E9BC2428-7169-4059-8FE0-E853F180D33A}"/>
                    </a:ext>
                  </a:extLst>
                </p:cNvPr>
                <p:cNvPicPr/>
                <p:nvPr/>
              </p:nvPicPr>
              <p:blipFill>
                <a:blip r:embed="rId195"/>
                <a:stretch>
                  <a:fillRect/>
                </a:stretch>
              </p:blipFill>
              <p:spPr>
                <a:xfrm>
                  <a:off x="1037700" y="4335660"/>
                  <a:ext cx="117360" cy="138960"/>
                </a:xfrm>
                <a:prstGeom prst="rect">
                  <a:avLst/>
                </a:prstGeom>
              </p:spPr>
            </p:pic>
          </mc:Fallback>
        </mc:AlternateContent>
      </p:grpSp>
      <p:grpSp>
        <p:nvGrpSpPr>
          <p:cNvPr id="73928" name="Group 73927">
            <a:extLst>
              <a:ext uri="{FF2B5EF4-FFF2-40B4-BE49-F238E27FC236}">
                <a16:creationId xmlns:a16="http://schemas.microsoft.com/office/drawing/2014/main" id="{21ABB5E2-3AAE-4E6E-90FF-C63108AFBE76}"/>
              </a:ext>
            </a:extLst>
          </p:cNvPr>
          <p:cNvGrpSpPr/>
          <p:nvPr/>
        </p:nvGrpSpPr>
        <p:grpSpPr>
          <a:xfrm>
            <a:off x="1332180" y="3685500"/>
            <a:ext cx="1277640" cy="639720"/>
            <a:chOff x="1332180" y="3685500"/>
            <a:chExt cx="1277640" cy="639720"/>
          </a:xfrm>
        </p:grpSpPr>
        <mc:AlternateContent xmlns:mc="http://schemas.openxmlformats.org/markup-compatibility/2006" xmlns:p14="http://schemas.microsoft.com/office/powerpoint/2010/main">
          <mc:Choice Requires="p14">
            <p:contentPart p14:bwMode="auto" r:id="rId196">
              <p14:nvContentPartPr>
                <p14:cNvPr id="37" name="Ink 36">
                  <a:extLst>
                    <a:ext uri="{FF2B5EF4-FFF2-40B4-BE49-F238E27FC236}">
                      <a16:creationId xmlns:a16="http://schemas.microsoft.com/office/drawing/2014/main" id="{4463F5B7-2F73-4E56-A9F9-FC1C84D3DE8C}"/>
                    </a:ext>
                  </a:extLst>
                </p14:cNvPr>
                <p14:cNvContentPartPr/>
                <p14:nvPr/>
              </p14:nvContentPartPr>
              <p14:xfrm>
                <a:off x="1339020" y="4249260"/>
                <a:ext cx="52200" cy="75960"/>
              </p14:xfrm>
            </p:contentPart>
          </mc:Choice>
          <mc:Fallback xmlns="">
            <p:pic>
              <p:nvPicPr>
                <p:cNvPr id="37" name="Ink 36">
                  <a:extLst>
                    <a:ext uri="{FF2B5EF4-FFF2-40B4-BE49-F238E27FC236}">
                      <a16:creationId xmlns:a16="http://schemas.microsoft.com/office/drawing/2014/main" id="{4463F5B7-2F73-4E56-A9F9-FC1C84D3DE8C}"/>
                    </a:ext>
                  </a:extLst>
                </p:cNvPr>
                <p:cNvPicPr/>
                <p:nvPr/>
              </p:nvPicPr>
              <p:blipFill>
                <a:blip r:embed="rId197"/>
                <a:stretch>
                  <a:fillRect/>
                </a:stretch>
              </p:blipFill>
              <p:spPr>
                <a:xfrm>
                  <a:off x="1321380" y="4231620"/>
                  <a:ext cx="87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0" name="Ink 39">
                  <a:extLst>
                    <a:ext uri="{FF2B5EF4-FFF2-40B4-BE49-F238E27FC236}">
                      <a16:creationId xmlns:a16="http://schemas.microsoft.com/office/drawing/2014/main" id="{7754D560-5ED7-410B-8B59-C5863C8F9E3E}"/>
                    </a:ext>
                  </a:extLst>
                </p14:cNvPr>
                <p14:cNvContentPartPr/>
                <p14:nvPr/>
              </p14:nvContentPartPr>
              <p14:xfrm>
                <a:off x="1332180" y="4207500"/>
                <a:ext cx="81360" cy="68040"/>
              </p14:xfrm>
            </p:contentPart>
          </mc:Choice>
          <mc:Fallback xmlns="">
            <p:pic>
              <p:nvPicPr>
                <p:cNvPr id="40" name="Ink 39">
                  <a:extLst>
                    <a:ext uri="{FF2B5EF4-FFF2-40B4-BE49-F238E27FC236}">
                      <a16:creationId xmlns:a16="http://schemas.microsoft.com/office/drawing/2014/main" id="{7754D560-5ED7-410B-8B59-C5863C8F9E3E}"/>
                    </a:ext>
                  </a:extLst>
                </p:cNvPr>
                <p:cNvPicPr/>
                <p:nvPr/>
              </p:nvPicPr>
              <p:blipFill>
                <a:blip r:embed="rId199"/>
                <a:stretch>
                  <a:fillRect/>
                </a:stretch>
              </p:blipFill>
              <p:spPr>
                <a:xfrm>
                  <a:off x="1314180" y="4189860"/>
                  <a:ext cx="117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2" name="Ink 41">
                  <a:extLst>
                    <a:ext uri="{FF2B5EF4-FFF2-40B4-BE49-F238E27FC236}">
                      <a16:creationId xmlns:a16="http://schemas.microsoft.com/office/drawing/2014/main" id="{CBE91E47-1D2A-44DA-95AC-E54F7DE0801F}"/>
                    </a:ext>
                  </a:extLst>
                </p14:cNvPr>
                <p14:cNvContentPartPr/>
                <p14:nvPr/>
              </p14:nvContentPartPr>
              <p14:xfrm>
                <a:off x="1500660" y="4172220"/>
                <a:ext cx="68760" cy="96840"/>
              </p14:xfrm>
            </p:contentPart>
          </mc:Choice>
          <mc:Fallback xmlns="">
            <p:pic>
              <p:nvPicPr>
                <p:cNvPr id="42" name="Ink 41">
                  <a:extLst>
                    <a:ext uri="{FF2B5EF4-FFF2-40B4-BE49-F238E27FC236}">
                      <a16:creationId xmlns:a16="http://schemas.microsoft.com/office/drawing/2014/main" id="{CBE91E47-1D2A-44DA-95AC-E54F7DE0801F}"/>
                    </a:ext>
                  </a:extLst>
                </p:cNvPr>
                <p:cNvPicPr/>
                <p:nvPr/>
              </p:nvPicPr>
              <p:blipFill>
                <a:blip r:embed="rId201"/>
                <a:stretch>
                  <a:fillRect/>
                </a:stretch>
              </p:blipFill>
              <p:spPr>
                <a:xfrm>
                  <a:off x="1482660" y="4154580"/>
                  <a:ext cx="104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3" name="Ink 42">
                  <a:extLst>
                    <a:ext uri="{FF2B5EF4-FFF2-40B4-BE49-F238E27FC236}">
                      <a16:creationId xmlns:a16="http://schemas.microsoft.com/office/drawing/2014/main" id="{E98E4D67-226B-40A8-93B5-2141DA4BB6AF}"/>
                    </a:ext>
                  </a:extLst>
                </p14:cNvPr>
                <p14:cNvContentPartPr/>
                <p14:nvPr/>
              </p14:nvContentPartPr>
              <p14:xfrm>
                <a:off x="1618380" y="4103100"/>
                <a:ext cx="123840" cy="110880"/>
              </p14:xfrm>
            </p:contentPart>
          </mc:Choice>
          <mc:Fallback xmlns="">
            <p:pic>
              <p:nvPicPr>
                <p:cNvPr id="43" name="Ink 42">
                  <a:extLst>
                    <a:ext uri="{FF2B5EF4-FFF2-40B4-BE49-F238E27FC236}">
                      <a16:creationId xmlns:a16="http://schemas.microsoft.com/office/drawing/2014/main" id="{E98E4D67-226B-40A8-93B5-2141DA4BB6AF}"/>
                    </a:ext>
                  </a:extLst>
                </p:cNvPr>
                <p:cNvPicPr/>
                <p:nvPr/>
              </p:nvPicPr>
              <p:blipFill>
                <a:blip r:embed="rId203"/>
                <a:stretch>
                  <a:fillRect/>
                </a:stretch>
              </p:blipFill>
              <p:spPr>
                <a:xfrm>
                  <a:off x="1600380" y="4085460"/>
                  <a:ext cx="159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4" name="Ink 43">
                  <a:extLst>
                    <a:ext uri="{FF2B5EF4-FFF2-40B4-BE49-F238E27FC236}">
                      <a16:creationId xmlns:a16="http://schemas.microsoft.com/office/drawing/2014/main" id="{911FCB31-E110-42C8-B716-B22B85C50188}"/>
                    </a:ext>
                  </a:extLst>
                </p14:cNvPr>
                <p14:cNvContentPartPr/>
                <p14:nvPr/>
              </p14:nvContentPartPr>
              <p14:xfrm>
                <a:off x="1785780" y="4068540"/>
                <a:ext cx="33120" cy="66600"/>
              </p14:xfrm>
            </p:contentPart>
          </mc:Choice>
          <mc:Fallback xmlns="">
            <p:pic>
              <p:nvPicPr>
                <p:cNvPr id="44" name="Ink 43">
                  <a:extLst>
                    <a:ext uri="{FF2B5EF4-FFF2-40B4-BE49-F238E27FC236}">
                      <a16:creationId xmlns:a16="http://schemas.microsoft.com/office/drawing/2014/main" id="{911FCB31-E110-42C8-B716-B22B85C50188}"/>
                    </a:ext>
                  </a:extLst>
                </p:cNvPr>
                <p:cNvPicPr/>
                <p:nvPr/>
              </p:nvPicPr>
              <p:blipFill>
                <a:blip r:embed="rId205"/>
                <a:stretch>
                  <a:fillRect/>
                </a:stretch>
              </p:blipFill>
              <p:spPr>
                <a:xfrm>
                  <a:off x="1767780" y="4050540"/>
                  <a:ext cx="68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5" name="Ink 44">
                  <a:extLst>
                    <a:ext uri="{FF2B5EF4-FFF2-40B4-BE49-F238E27FC236}">
                      <a16:creationId xmlns:a16="http://schemas.microsoft.com/office/drawing/2014/main" id="{EE1E3F10-4C1F-4415-99DF-01EEAB373263}"/>
                    </a:ext>
                  </a:extLst>
                </p14:cNvPr>
                <p14:cNvContentPartPr/>
                <p14:nvPr/>
              </p14:nvContentPartPr>
              <p14:xfrm>
                <a:off x="1785780" y="4030020"/>
                <a:ext cx="33120" cy="38880"/>
              </p14:xfrm>
            </p:contentPart>
          </mc:Choice>
          <mc:Fallback xmlns="">
            <p:pic>
              <p:nvPicPr>
                <p:cNvPr id="45" name="Ink 44">
                  <a:extLst>
                    <a:ext uri="{FF2B5EF4-FFF2-40B4-BE49-F238E27FC236}">
                      <a16:creationId xmlns:a16="http://schemas.microsoft.com/office/drawing/2014/main" id="{EE1E3F10-4C1F-4415-99DF-01EEAB373263}"/>
                    </a:ext>
                  </a:extLst>
                </p:cNvPr>
                <p:cNvPicPr/>
                <p:nvPr/>
              </p:nvPicPr>
              <p:blipFill>
                <a:blip r:embed="rId207"/>
                <a:stretch>
                  <a:fillRect/>
                </a:stretch>
              </p:blipFill>
              <p:spPr>
                <a:xfrm>
                  <a:off x="1767780" y="4012020"/>
                  <a:ext cx="68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3920" name="Ink 73919">
                  <a:extLst>
                    <a:ext uri="{FF2B5EF4-FFF2-40B4-BE49-F238E27FC236}">
                      <a16:creationId xmlns:a16="http://schemas.microsoft.com/office/drawing/2014/main" id="{14543AEB-31D4-4FAE-9674-207AD7901003}"/>
                    </a:ext>
                  </a:extLst>
                </p14:cNvPr>
                <p14:cNvContentPartPr/>
                <p14:nvPr/>
              </p14:nvContentPartPr>
              <p14:xfrm>
                <a:off x="1818540" y="4076100"/>
                <a:ext cx="56160" cy="54360"/>
              </p14:xfrm>
            </p:contentPart>
          </mc:Choice>
          <mc:Fallback xmlns="">
            <p:pic>
              <p:nvPicPr>
                <p:cNvPr id="73920" name="Ink 73919">
                  <a:extLst>
                    <a:ext uri="{FF2B5EF4-FFF2-40B4-BE49-F238E27FC236}">
                      <a16:creationId xmlns:a16="http://schemas.microsoft.com/office/drawing/2014/main" id="{14543AEB-31D4-4FAE-9674-207AD7901003}"/>
                    </a:ext>
                  </a:extLst>
                </p:cNvPr>
                <p:cNvPicPr/>
                <p:nvPr/>
              </p:nvPicPr>
              <p:blipFill>
                <a:blip r:embed="rId209"/>
                <a:stretch>
                  <a:fillRect/>
                </a:stretch>
              </p:blipFill>
              <p:spPr>
                <a:xfrm>
                  <a:off x="1800540" y="4058460"/>
                  <a:ext cx="91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3921" name="Ink 73920">
                  <a:extLst>
                    <a:ext uri="{FF2B5EF4-FFF2-40B4-BE49-F238E27FC236}">
                      <a16:creationId xmlns:a16="http://schemas.microsoft.com/office/drawing/2014/main" id="{22BBC650-EBD0-45EA-959E-547AE1C35340}"/>
                    </a:ext>
                  </a:extLst>
                </p14:cNvPr>
                <p14:cNvContentPartPr/>
                <p14:nvPr/>
              </p14:nvContentPartPr>
              <p14:xfrm>
                <a:off x="1910700" y="4057740"/>
                <a:ext cx="11880" cy="45720"/>
              </p14:xfrm>
            </p:contentPart>
          </mc:Choice>
          <mc:Fallback xmlns="">
            <p:pic>
              <p:nvPicPr>
                <p:cNvPr id="73921" name="Ink 73920">
                  <a:extLst>
                    <a:ext uri="{FF2B5EF4-FFF2-40B4-BE49-F238E27FC236}">
                      <a16:creationId xmlns:a16="http://schemas.microsoft.com/office/drawing/2014/main" id="{22BBC650-EBD0-45EA-959E-547AE1C35340}"/>
                    </a:ext>
                  </a:extLst>
                </p:cNvPr>
                <p:cNvPicPr/>
                <p:nvPr/>
              </p:nvPicPr>
              <p:blipFill>
                <a:blip r:embed="rId211"/>
                <a:stretch>
                  <a:fillRect/>
                </a:stretch>
              </p:blipFill>
              <p:spPr>
                <a:xfrm>
                  <a:off x="1893060" y="4040100"/>
                  <a:ext cx="47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3922" name="Ink 73921">
                  <a:extLst>
                    <a:ext uri="{FF2B5EF4-FFF2-40B4-BE49-F238E27FC236}">
                      <a16:creationId xmlns:a16="http://schemas.microsoft.com/office/drawing/2014/main" id="{B6982561-35E5-4F30-870E-B1A505C93A5E}"/>
                    </a:ext>
                  </a:extLst>
                </p14:cNvPr>
                <p14:cNvContentPartPr/>
                <p14:nvPr/>
              </p14:nvContentPartPr>
              <p14:xfrm>
                <a:off x="1884420" y="3983940"/>
                <a:ext cx="146160" cy="74520"/>
              </p14:xfrm>
            </p:contentPart>
          </mc:Choice>
          <mc:Fallback xmlns="">
            <p:pic>
              <p:nvPicPr>
                <p:cNvPr id="73922" name="Ink 73921">
                  <a:extLst>
                    <a:ext uri="{FF2B5EF4-FFF2-40B4-BE49-F238E27FC236}">
                      <a16:creationId xmlns:a16="http://schemas.microsoft.com/office/drawing/2014/main" id="{B6982561-35E5-4F30-870E-B1A505C93A5E}"/>
                    </a:ext>
                  </a:extLst>
                </p:cNvPr>
                <p:cNvPicPr/>
                <p:nvPr/>
              </p:nvPicPr>
              <p:blipFill>
                <a:blip r:embed="rId213"/>
                <a:stretch>
                  <a:fillRect/>
                </a:stretch>
              </p:blipFill>
              <p:spPr>
                <a:xfrm>
                  <a:off x="1866420" y="3965940"/>
                  <a:ext cx="181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3923" name="Ink 73922">
                  <a:extLst>
                    <a:ext uri="{FF2B5EF4-FFF2-40B4-BE49-F238E27FC236}">
                      <a16:creationId xmlns:a16="http://schemas.microsoft.com/office/drawing/2014/main" id="{C0805E93-E2D1-4A7C-8D40-B62005B61461}"/>
                    </a:ext>
                  </a:extLst>
                </p14:cNvPr>
                <p14:cNvContentPartPr/>
                <p14:nvPr/>
              </p14:nvContentPartPr>
              <p14:xfrm>
                <a:off x="2143620" y="3878820"/>
                <a:ext cx="117720" cy="92160"/>
              </p14:xfrm>
            </p:contentPart>
          </mc:Choice>
          <mc:Fallback xmlns="">
            <p:pic>
              <p:nvPicPr>
                <p:cNvPr id="73923" name="Ink 73922">
                  <a:extLst>
                    <a:ext uri="{FF2B5EF4-FFF2-40B4-BE49-F238E27FC236}">
                      <a16:creationId xmlns:a16="http://schemas.microsoft.com/office/drawing/2014/main" id="{C0805E93-E2D1-4A7C-8D40-B62005B61461}"/>
                    </a:ext>
                  </a:extLst>
                </p:cNvPr>
                <p:cNvPicPr/>
                <p:nvPr/>
              </p:nvPicPr>
              <p:blipFill>
                <a:blip r:embed="rId215"/>
                <a:stretch>
                  <a:fillRect/>
                </a:stretch>
              </p:blipFill>
              <p:spPr>
                <a:xfrm>
                  <a:off x="2125980" y="3861180"/>
                  <a:ext cx="153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3924" name="Ink 73923">
                  <a:extLst>
                    <a:ext uri="{FF2B5EF4-FFF2-40B4-BE49-F238E27FC236}">
                      <a16:creationId xmlns:a16="http://schemas.microsoft.com/office/drawing/2014/main" id="{99564A64-52D6-4803-8CD1-152DB826558F}"/>
                    </a:ext>
                  </a:extLst>
                </p14:cNvPr>
                <p14:cNvContentPartPr/>
                <p14:nvPr/>
              </p14:nvContentPartPr>
              <p14:xfrm>
                <a:off x="2286900" y="3805380"/>
                <a:ext cx="63000" cy="106920"/>
              </p14:xfrm>
            </p:contentPart>
          </mc:Choice>
          <mc:Fallback xmlns="">
            <p:pic>
              <p:nvPicPr>
                <p:cNvPr id="73924" name="Ink 73923">
                  <a:extLst>
                    <a:ext uri="{FF2B5EF4-FFF2-40B4-BE49-F238E27FC236}">
                      <a16:creationId xmlns:a16="http://schemas.microsoft.com/office/drawing/2014/main" id="{99564A64-52D6-4803-8CD1-152DB826558F}"/>
                    </a:ext>
                  </a:extLst>
                </p:cNvPr>
                <p:cNvPicPr/>
                <p:nvPr/>
              </p:nvPicPr>
              <p:blipFill>
                <a:blip r:embed="rId217"/>
                <a:stretch>
                  <a:fillRect/>
                </a:stretch>
              </p:blipFill>
              <p:spPr>
                <a:xfrm>
                  <a:off x="2268900" y="3787740"/>
                  <a:ext cx="98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3925" name="Ink 73924">
                  <a:extLst>
                    <a:ext uri="{FF2B5EF4-FFF2-40B4-BE49-F238E27FC236}">
                      <a16:creationId xmlns:a16="http://schemas.microsoft.com/office/drawing/2014/main" id="{56153FA9-8005-4FD9-B15B-C9DEB403C878}"/>
                    </a:ext>
                  </a:extLst>
                </p14:cNvPr>
                <p14:cNvContentPartPr/>
                <p14:nvPr/>
              </p14:nvContentPartPr>
              <p14:xfrm>
                <a:off x="2384460" y="3751020"/>
                <a:ext cx="48600" cy="134280"/>
              </p14:xfrm>
            </p:contentPart>
          </mc:Choice>
          <mc:Fallback xmlns="">
            <p:pic>
              <p:nvPicPr>
                <p:cNvPr id="73925" name="Ink 73924">
                  <a:extLst>
                    <a:ext uri="{FF2B5EF4-FFF2-40B4-BE49-F238E27FC236}">
                      <a16:creationId xmlns:a16="http://schemas.microsoft.com/office/drawing/2014/main" id="{56153FA9-8005-4FD9-B15B-C9DEB403C878}"/>
                    </a:ext>
                  </a:extLst>
                </p:cNvPr>
                <p:cNvPicPr/>
                <p:nvPr/>
              </p:nvPicPr>
              <p:blipFill>
                <a:blip r:embed="rId219"/>
                <a:stretch>
                  <a:fillRect/>
                </a:stretch>
              </p:blipFill>
              <p:spPr>
                <a:xfrm>
                  <a:off x="2366460" y="3733020"/>
                  <a:ext cx="84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3926" name="Ink 73925">
                  <a:extLst>
                    <a:ext uri="{FF2B5EF4-FFF2-40B4-BE49-F238E27FC236}">
                      <a16:creationId xmlns:a16="http://schemas.microsoft.com/office/drawing/2014/main" id="{11FF5A20-DDCD-4A1A-B484-A800355EFBB1}"/>
                    </a:ext>
                  </a:extLst>
                </p14:cNvPr>
                <p14:cNvContentPartPr/>
                <p14:nvPr/>
              </p14:nvContentPartPr>
              <p14:xfrm>
                <a:off x="2503620" y="3749940"/>
                <a:ext cx="4320" cy="71640"/>
              </p14:xfrm>
            </p:contentPart>
          </mc:Choice>
          <mc:Fallback xmlns="">
            <p:pic>
              <p:nvPicPr>
                <p:cNvPr id="73926" name="Ink 73925">
                  <a:extLst>
                    <a:ext uri="{FF2B5EF4-FFF2-40B4-BE49-F238E27FC236}">
                      <a16:creationId xmlns:a16="http://schemas.microsoft.com/office/drawing/2014/main" id="{11FF5A20-DDCD-4A1A-B484-A800355EFBB1}"/>
                    </a:ext>
                  </a:extLst>
                </p:cNvPr>
                <p:cNvPicPr/>
                <p:nvPr/>
              </p:nvPicPr>
              <p:blipFill>
                <a:blip r:embed="rId221"/>
                <a:stretch>
                  <a:fillRect/>
                </a:stretch>
              </p:blipFill>
              <p:spPr>
                <a:xfrm>
                  <a:off x="2485980" y="3731940"/>
                  <a:ext cx="39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3927" name="Ink 73926">
                  <a:extLst>
                    <a:ext uri="{FF2B5EF4-FFF2-40B4-BE49-F238E27FC236}">
                      <a16:creationId xmlns:a16="http://schemas.microsoft.com/office/drawing/2014/main" id="{4CD1AEB7-9A70-4BE2-9172-ADE3118577A8}"/>
                    </a:ext>
                  </a:extLst>
                </p14:cNvPr>
                <p14:cNvContentPartPr/>
                <p14:nvPr/>
              </p14:nvContentPartPr>
              <p14:xfrm>
                <a:off x="2446020" y="3685500"/>
                <a:ext cx="163800" cy="64800"/>
              </p14:xfrm>
            </p:contentPart>
          </mc:Choice>
          <mc:Fallback xmlns="">
            <p:pic>
              <p:nvPicPr>
                <p:cNvPr id="73927" name="Ink 73926">
                  <a:extLst>
                    <a:ext uri="{FF2B5EF4-FFF2-40B4-BE49-F238E27FC236}">
                      <a16:creationId xmlns:a16="http://schemas.microsoft.com/office/drawing/2014/main" id="{4CD1AEB7-9A70-4BE2-9172-ADE3118577A8}"/>
                    </a:ext>
                  </a:extLst>
                </p:cNvPr>
                <p:cNvPicPr/>
                <p:nvPr/>
              </p:nvPicPr>
              <p:blipFill>
                <a:blip r:embed="rId223"/>
                <a:stretch>
                  <a:fillRect/>
                </a:stretch>
              </p:blipFill>
              <p:spPr>
                <a:xfrm>
                  <a:off x="2428020" y="3667500"/>
                  <a:ext cx="1994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73965" name="Ink 73964">
                <a:extLst>
                  <a:ext uri="{FF2B5EF4-FFF2-40B4-BE49-F238E27FC236}">
                    <a16:creationId xmlns:a16="http://schemas.microsoft.com/office/drawing/2014/main" id="{A91C8BAD-62D8-4DAA-9037-40473A34DC1D}"/>
                  </a:ext>
                </a:extLst>
              </p14:cNvPr>
              <p14:cNvContentPartPr/>
              <p14:nvPr/>
            </p14:nvContentPartPr>
            <p14:xfrm>
              <a:off x="8070300" y="4435020"/>
              <a:ext cx="175680" cy="303480"/>
            </p14:xfrm>
          </p:contentPart>
        </mc:Choice>
        <mc:Fallback xmlns="">
          <p:pic>
            <p:nvPicPr>
              <p:cNvPr id="73965" name="Ink 73964">
                <a:extLst>
                  <a:ext uri="{FF2B5EF4-FFF2-40B4-BE49-F238E27FC236}">
                    <a16:creationId xmlns:a16="http://schemas.microsoft.com/office/drawing/2014/main" id="{A91C8BAD-62D8-4DAA-9037-40473A34DC1D}"/>
                  </a:ext>
                </a:extLst>
              </p:cNvPr>
              <p:cNvPicPr/>
              <p:nvPr/>
            </p:nvPicPr>
            <p:blipFill>
              <a:blip r:embed="rId225"/>
              <a:stretch>
                <a:fillRect/>
              </a:stretch>
            </p:blipFill>
            <p:spPr>
              <a:xfrm>
                <a:off x="8052660" y="4417380"/>
                <a:ext cx="2113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3745" name="Ink 73744">
                <a:extLst>
                  <a:ext uri="{FF2B5EF4-FFF2-40B4-BE49-F238E27FC236}">
                    <a16:creationId xmlns:a16="http://schemas.microsoft.com/office/drawing/2014/main" id="{22DA9A2A-0E76-4CAD-BE24-6A851226E509}"/>
                  </a:ext>
                </a:extLst>
              </p14:cNvPr>
              <p14:cNvContentPartPr/>
              <p14:nvPr/>
            </p14:nvContentPartPr>
            <p14:xfrm>
              <a:off x="10640340" y="4042260"/>
              <a:ext cx="2160" cy="115200"/>
            </p14:xfrm>
          </p:contentPart>
        </mc:Choice>
        <mc:Fallback xmlns="">
          <p:pic>
            <p:nvPicPr>
              <p:cNvPr id="73745" name="Ink 73744">
                <a:extLst>
                  <a:ext uri="{FF2B5EF4-FFF2-40B4-BE49-F238E27FC236}">
                    <a16:creationId xmlns:a16="http://schemas.microsoft.com/office/drawing/2014/main" id="{22DA9A2A-0E76-4CAD-BE24-6A851226E509}"/>
                  </a:ext>
                </a:extLst>
              </p:cNvPr>
              <p:cNvPicPr/>
              <p:nvPr/>
            </p:nvPicPr>
            <p:blipFill>
              <a:blip r:embed="rId227"/>
              <a:stretch>
                <a:fillRect/>
              </a:stretch>
            </p:blipFill>
            <p:spPr>
              <a:xfrm>
                <a:off x="10622340" y="4024260"/>
                <a:ext cx="37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3746" name="Ink 73745">
                <a:extLst>
                  <a:ext uri="{FF2B5EF4-FFF2-40B4-BE49-F238E27FC236}">
                    <a16:creationId xmlns:a16="http://schemas.microsoft.com/office/drawing/2014/main" id="{EF1D5B47-37A6-4F11-94FD-740A36AE12AA}"/>
                  </a:ext>
                </a:extLst>
              </p14:cNvPr>
              <p14:cNvContentPartPr/>
              <p14:nvPr/>
            </p14:nvContentPartPr>
            <p14:xfrm>
              <a:off x="10640340" y="4042260"/>
              <a:ext cx="360" cy="360"/>
            </p14:xfrm>
          </p:contentPart>
        </mc:Choice>
        <mc:Fallback xmlns="">
          <p:pic>
            <p:nvPicPr>
              <p:cNvPr id="73746" name="Ink 73745">
                <a:extLst>
                  <a:ext uri="{FF2B5EF4-FFF2-40B4-BE49-F238E27FC236}">
                    <a16:creationId xmlns:a16="http://schemas.microsoft.com/office/drawing/2014/main" id="{EF1D5B47-37A6-4F11-94FD-740A36AE12AA}"/>
                  </a:ext>
                </a:extLst>
              </p:cNvPr>
              <p:cNvPicPr/>
              <p:nvPr/>
            </p:nvPicPr>
            <p:blipFill>
              <a:blip r:embed="rId229"/>
              <a:stretch>
                <a:fillRect/>
              </a:stretch>
            </p:blipFill>
            <p:spPr>
              <a:xfrm>
                <a:off x="10622340" y="4024260"/>
                <a:ext cx="36000" cy="36000"/>
              </a:xfrm>
              <a:prstGeom prst="rect">
                <a:avLst/>
              </a:prstGeom>
            </p:spPr>
          </p:pic>
        </mc:Fallback>
      </mc:AlternateContent>
      <p:grpSp>
        <p:nvGrpSpPr>
          <p:cNvPr id="73751" name="Group 73750">
            <a:extLst>
              <a:ext uri="{FF2B5EF4-FFF2-40B4-BE49-F238E27FC236}">
                <a16:creationId xmlns:a16="http://schemas.microsoft.com/office/drawing/2014/main" id="{6F4CE475-1A35-419F-9195-8FEAB66593BE}"/>
              </a:ext>
            </a:extLst>
          </p:cNvPr>
          <p:cNvGrpSpPr/>
          <p:nvPr/>
        </p:nvGrpSpPr>
        <p:grpSpPr>
          <a:xfrm>
            <a:off x="8060580" y="3557340"/>
            <a:ext cx="3268440" cy="1407600"/>
            <a:chOff x="8060580" y="3557340"/>
            <a:chExt cx="3268440" cy="1407600"/>
          </a:xfrm>
        </p:grpSpPr>
        <mc:AlternateContent xmlns:mc="http://schemas.openxmlformats.org/markup-compatibility/2006" xmlns:p14="http://schemas.microsoft.com/office/powerpoint/2010/main">
          <mc:Choice Requires="p14">
            <p:contentPart p14:bwMode="auto" r:id="rId230">
              <p14:nvContentPartPr>
                <p14:cNvPr id="73930" name="Ink 73929">
                  <a:extLst>
                    <a:ext uri="{FF2B5EF4-FFF2-40B4-BE49-F238E27FC236}">
                      <a16:creationId xmlns:a16="http://schemas.microsoft.com/office/drawing/2014/main" id="{621B3BA7-D645-4902-B43B-6F74649958C0}"/>
                    </a:ext>
                  </a:extLst>
                </p14:cNvPr>
                <p14:cNvContentPartPr/>
                <p14:nvPr/>
              </p14:nvContentPartPr>
              <p14:xfrm>
                <a:off x="8060580" y="4122180"/>
                <a:ext cx="160560" cy="205560"/>
              </p14:xfrm>
            </p:contentPart>
          </mc:Choice>
          <mc:Fallback xmlns="">
            <p:pic>
              <p:nvPicPr>
                <p:cNvPr id="73930" name="Ink 73929">
                  <a:extLst>
                    <a:ext uri="{FF2B5EF4-FFF2-40B4-BE49-F238E27FC236}">
                      <a16:creationId xmlns:a16="http://schemas.microsoft.com/office/drawing/2014/main" id="{621B3BA7-D645-4902-B43B-6F74649958C0}"/>
                    </a:ext>
                  </a:extLst>
                </p:cNvPr>
                <p:cNvPicPr/>
                <p:nvPr/>
              </p:nvPicPr>
              <p:blipFill>
                <a:blip r:embed="rId231"/>
                <a:stretch>
                  <a:fillRect/>
                </a:stretch>
              </p:blipFill>
              <p:spPr>
                <a:xfrm>
                  <a:off x="8042580" y="4104540"/>
                  <a:ext cx="196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3931" name="Ink 73930">
                  <a:extLst>
                    <a:ext uri="{FF2B5EF4-FFF2-40B4-BE49-F238E27FC236}">
                      <a16:creationId xmlns:a16="http://schemas.microsoft.com/office/drawing/2014/main" id="{0EAEE81F-E767-4543-ACF5-4B7C58DC3DC5}"/>
                    </a:ext>
                  </a:extLst>
                </p14:cNvPr>
                <p14:cNvContentPartPr/>
                <p14:nvPr/>
              </p14:nvContentPartPr>
              <p14:xfrm>
                <a:off x="8266500" y="4126140"/>
                <a:ext cx="70560" cy="99720"/>
              </p14:xfrm>
            </p:contentPart>
          </mc:Choice>
          <mc:Fallback xmlns="">
            <p:pic>
              <p:nvPicPr>
                <p:cNvPr id="73931" name="Ink 73930">
                  <a:extLst>
                    <a:ext uri="{FF2B5EF4-FFF2-40B4-BE49-F238E27FC236}">
                      <a16:creationId xmlns:a16="http://schemas.microsoft.com/office/drawing/2014/main" id="{0EAEE81F-E767-4543-ACF5-4B7C58DC3DC5}"/>
                    </a:ext>
                  </a:extLst>
                </p:cNvPr>
                <p:cNvPicPr/>
                <p:nvPr/>
              </p:nvPicPr>
              <p:blipFill>
                <a:blip r:embed="rId233"/>
                <a:stretch>
                  <a:fillRect/>
                </a:stretch>
              </p:blipFill>
              <p:spPr>
                <a:xfrm>
                  <a:off x="8248860" y="4108500"/>
                  <a:ext cx="106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3932" name="Ink 73931">
                  <a:extLst>
                    <a:ext uri="{FF2B5EF4-FFF2-40B4-BE49-F238E27FC236}">
                      <a16:creationId xmlns:a16="http://schemas.microsoft.com/office/drawing/2014/main" id="{3B7190FA-D50E-4062-BCF2-3E8680E98398}"/>
                    </a:ext>
                  </a:extLst>
                </p14:cNvPr>
                <p14:cNvContentPartPr/>
                <p14:nvPr/>
              </p14:nvContentPartPr>
              <p14:xfrm>
                <a:off x="8382420" y="4087980"/>
                <a:ext cx="104400" cy="111960"/>
              </p14:xfrm>
            </p:contentPart>
          </mc:Choice>
          <mc:Fallback xmlns="">
            <p:pic>
              <p:nvPicPr>
                <p:cNvPr id="73932" name="Ink 73931">
                  <a:extLst>
                    <a:ext uri="{FF2B5EF4-FFF2-40B4-BE49-F238E27FC236}">
                      <a16:creationId xmlns:a16="http://schemas.microsoft.com/office/drawing/2014/main" id="{3B7190FA-D50E-4062-BCF2-3E8680E98398}"/>
                    </a:ext>
                  </a:extLst>
                </p:cNvPr>
                <p:cNvPicPr/>
                <p:nvPr/>
              </p:nvPicPr>
              <p:blipFill>
                <a:blip r:embed="rId235"/>
                <a:stretch>
                  <a:fillRect/>
                </a:stretch>
              </p:blipFill>
              <p:spPr>
                <a:xfrm>
                  <a:off x="8364420" y="4069980"/>
                  <a:ext cx="140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3933" name="Ink 73932">
                  <a:extLst>
                    <a:ext uri="{FF2B5EF4-FFF2-40B4-BE49-F238E27FC236}">
                      <a16:creationId xmlns:a16="http://schemas.microsoft.com/office/drawing/2014/main" id="{4FF0B331-DE87-48F3-909E-223414265768}"/>
                    </a:ext>
                  </a:extLst>
                </p14:cNvPr>
                <p14:cNvContentPartPr/>
                <p14:nvPr/>
              </p14:nvContentPartPr>
              <p14:xfrm>
                <a:off x="8526780" y="4073220"/>
                <a:ext cx="13680" cy="90000"/>
              </p14:xfrm>
            </p:contentPart>
          </mc:Choice>
          <mc:Fallback xmlns="">
            <p:pic>
              <p:nvPicPr>
                <p:cNvPr id="73933" name="Ink 73932">
                  <a:extLst>
                    <a:ext uri="{FF2B5EF4-FFF2-40B4-BE49-F238E27FC236}">
                      <a16:creationId xmlns:a16="http://schemas.microsoft.com/office/drawing/2014/main" id="{4FF0B331-DE87-48F3-909E-223414265768}"/>
                    </a:ext>
                  </a:extLst>
                </p:cNvPr>
                <p:cNvPicPr/>
                <p:nvPr/>
              </p:nvPicPr>
              <p:blipFill>
                <a:blip r:embed="rId237"/>
                <a:stretch>
                  <a:fillRect/>
                </a:stretch>
              </p:blipFill>
              <p:spPr>
                <a:xfrm>
                  <a:off x="8508780" y="4055580"/>
                  <a:ext cx="49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3937" name="Ink 73936">
                  <a:extLst>
                    <a:ext uri="{FF2B5EF4-FFF2-40B4-BE49-F238E27FC236}">
                      <a16:creationId xmlns:a16="http://schemas.microsoft.com/office/drawing/2014/main" id="{E9987711-F065-48C2-8A73-A1AAE50FFB45}"/>
                    </a:ext>
                  </a:extLst>
                </p14:cNvPr>
                <p14:cNvContentPartPr/>
                <p14:nvPr/>
              </p14:nvContentPartPr>
              <p14:xfrm>
                <a:off x="8529660" y="4013460"/>
                <a:ext cx="101520" cy="40680"/>
              </p14:xfrm>
            </p:contentPart>
          </mc:Choice>
          <mc:Fallback xmlns="">
            <p:pic>
              <p:nvPicPr>
                <p:cNvPr id="73937" name="Ink 73936">
                  <a:extLst>
                    <a:ext uri="{FF2B5EF4-FFF2-40B4-BE49-F238E27FC236}">
                      <a16:creationId xmlns:a16="http://schemas.microsoft.com/office/drawing/2014/main" id="{E9987711-F065-48C2-8A73-A1AAE50FFB45}"/>
                    </a:ext>
                  </a:extLst>
                </p:cNvPr>
                <p:cNvPicPr/>
                <p:nvPr/>
              </p:nvPicPr>
              <p:blipFill>
                <a:blip r:embed="rId239"/>
                <a:stretch>
                  <a:fillRect/>
                </a:stretch>
              </p:blipFill>
              <p:spPr>
                <a:xfrm>
                  <a:off x="8511660" y="3995820"/>
                  <a:ext cx="137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3938" name="Ink 73937">
                  <a:extLst>
                    <a:ext uri="{FF2B5EF4-FFF2-40B4-BE49-F238E27FC236}">
                      <a16:creationId xmlns:a16="http://schemas.microsoft.com/office/drawing/2014/main" id="{7FAD2EE3-345E-42E6-96AD-68E7F6DDF788}"/>
                    </a:ext>
                  </a:extLst>
                </p14:cNvPr>
                <p14:cNvContentPartPr/>
                <p14:nvPr/>
              </p14:nvContentPartPr>
              <p14:xfrm>
                <a:off x="8561340" y="4067100"/>
                <a:ext cx="60120" cy="18000"/>
              </p14:xfrm>
            </p:contentPart>
          </mc:Choice>
          <mc:Fallback xmlns="">
            <p:pic>
              <p:nvPicPr>
                <p:cNvPr id="73938" name="Ink 73937">
                  <a:extLst>
                    <a:ext uri="{FF2B5EF4-FFF2-40B4-BE49-F238E27FC236}">
                      <a16:creationId xmlns:a16="http://schemas.microsoft.com/office/drawing/2014/main" id="{7FAD2EE3-345E-42E6-96AD-68E7F6DDF788}"/>
                    </a:ext>
                  </a:extLst>
                </p:cNvPr>
                <p:cNvPicPr/>
                <p:nvPr/>
              </p:nvPicPr>
              <p:blipFill>
                <a:blip r:embed="rId241"/>
                <a:stretch>
                  <a:fillRect/>
                </a:stretch>
              </p:blipFill>
              <p:spPr>
                <a:xfrm>
                  <a:off x="8543700" y="4049460"/>
                  <a:ext cx="95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3939" name="Ink 73938">
                  <a:extLst>
                    <a:ext uri="{FF2B5EF4-FFF2-40B4-BE49-F238E27FC236}">
                      <a16:creationId xmlns:a16="http://schemas.microsoft.com/office/drawing/2014/main" id="{46EB70CD-2AEF-488A-9C79-E04D26D7F4FD}"/>
                    </a:ext>
                  </a:extLst>
                </p14:cNvPr>
                <p14:cNvContentPartPr/>
                <p14:nvPr/>
              </p14:nvContentPartPr>
              <p14:xfrm>
                <a:off x="8563860" y="4113900"/>
                <a:ext cx="82440" cy="34920"/>
              </p14:xfrm>
            </p:contentPart>
          </mc:Choice>
          <mc:Fallback xmlns="">
            <p:pic>
              <p:nvPicPr>
                <p:cNvPr id="73939" name="Ink 73938">
                  <a:extLst>
                    <a:ext uri="{FF2B5EF4-FFF2-40B4-BE49-F238E27FC236}">
                      <a16:creationId xmlns:a16="http://schemas.microsoft.com/office/drawing/2014/main" id="{46EB70CD-2AEF-488A-9C79-E04D26D7F4FD}"/>
                    </a:ext>
                  </a:extLst>
                </p:cNvPr>
                <p:cNvPicPr/>
                <p:nvPr/>
              </p:nvPicPr>
              <p:blipFill>
                <a:blip r:embed="rId243"/>
                <a:stretch>
                  <a:fillRect/>
                </a:stretch>
              </p:blipFill>
              <p:spPr>
                <a:xfrm>
                  <a:off x="8546220" y="4095900"/>
                  <a:ext cx="118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3943" name="Ink 73942">
                  <a:extLst>
                    <a:ext uri="{FF2B5EF4-FFF2-40B4-BE49-F238E27FC236}">
                      <a16:creationId xmlns:a16="http://schemas.microsoft.com/office/drawing/2014/main" id="{9F0A2C59-292C-41DE-B67B-E44ABD1BF819}"/>
                    </a:ext>
                  </a:extLst>
                </p14:cNvPr>
                <p14:cNvContentPartPr/>
                <p14:nvPr/>
              </p14:nvContentPartPr>
              <p14:xfrm>
                <a:off x="8865540" y="3951180"/>
                <a:ext cx="25560" cy="90000"/>
              </p14:xfrm>
            </p:contentPart>
          </mc:Choice>
          <mc:Fallback xmlns="">
            <p:pic>
              <p:nvPicPr>
                <p:cNvPr id="73943" name="Ink 73942">
                  <a:extLst>
                    <a:ext uri="{FF2B5EF4-FFF2-40B4-BE49-F238E27FC236}">
                      <a16:creationId xmlns:a16="http://schemas.microsoft.com/office/drawing/2014/main" id="{9F0A2C59-292C-41DE-B67B-E44ABD1BF819}"/>
                    </a:ext>
                  </a:extLst>
                </p:cNvPr>
                <p:cNvPicPr/>
                <p:nvPr/>
              </p:nvPicPr>
              <p:blipFill>
                <a:blip r:embed="rId245"/>
                <a:stretch>
                  <a:fillRect/>
                </a:stretch>
              </p:blipFill>
              <p:spPr>
                <a:xfrm>
                  <a:off x="8847900" y="3933180"/>
                  <a:ext cx="61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3944" name="Ink 73943">
                  <a:extLst>
                    <a:ext uri="{FF2B5EF4-FFF2-40B4-BE49-F238E27FC236}">
                      <a16:creationId xmlns:a16="http://schemas.microsoft.com/office/drawing/2014/main" id="{389CCFFE-94B3-4A9C-906C-05DB08687C77}"/>
                    </a:ext>
                  </a:extLst>
                </p14:cNvPr>
                <p14:cNvContentPartPr/>
                <p14:nvPr/>
              </p14:nvContentPartPr>
              <p14:xfrm>
                <a:off x="8842500" y="3924180"/>
                <a:ext cx="68040" cy="57960"/>
              </p14:xfrm>
            </p:contentPart>
          </mc:Choice>
          <mc:Fallback xmlns="">
            <p:pic>
              <p:nvPicPr>
                <p:cNvPr id="73944" name="Ink 73943">
                  <a:extLst>
                    <a:ext uri="{FF2B5EF4-FFF2-40B4-BE49-F238E27FC236}">
                      <a16:creationId xmlns:a16="http://schemas.microsoft.com/office/drawing/2014/main" id="{389CCFFE-94B3-4A9C-906C-05DB08687C77}"/>
                    </a:ext>
                  </a:extLst>
                </p:cNvPr>
                <p:cNvPicPr/>
                <p:nvPr/>
              </p:nvPicPr>
              <p:blipFill>
                <a:blip r:embed="rId247"/>
                <a:stretch>
                  <a:fillRect/>
                </a:stretch>
              </p:blipFill>
              <p:spPr>
                <a:xfrm>
                  <a:off x="8824500" y="3906540"/>
                  <a:ext cx="103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3951" name="Ink 73950">
                  <a:extLst>
                    <a:ext uri="{FF2B5EF4-FFF2-40B4-BE49-F238E27FC236}">
                      <a16:creationId xmlns:a16="http://schemas.microsoft.com/office/drawing/2014/main" id="{620103FC-A629-4043-A659-F233815D523C}"/>
                    </a:ext>
                  </a:extLst>
                </p14:cNvPr>
                <p14:cNvContentPartPr/>
                <p14:nvPr/>
              </p14:nvContentPartPr>
              <p14:xfrm>
                <a:off x="8971380" y="3929940"/>
                <a:ext cx="60840" cy="79200"/>
              </p14:xfrm>
            </p:contentPart>
          </mc:Choice>
          <mc:Fallback xmlns="">
            <p:pic>
              <p:nvPicPr>
                <p:cNvPr id="73951" name="Ink 73950">
                  <a:extLst>
                    <a:ext uri="{FF2B5EF4-FFF2-40B4-BE49-F238E27FC236}">
                      <a16:creationId xmlns:a16="http://schemas.microsoft.com/office/drawing/2014/main" id="{620103FC-A629-4043-A659-F233815D523C}"/>
                    </a:ext>
                  </a:extLst>
                </p:cNvPr>
                <p:cNvPicPr/>
                <p:nvPr/>
              </p:nvPicPr>
              <p:blipFill>
                <a:blip r:embed="rId249"/>
                <a:stretch>
                  <a:fillRect/>
                </a:stretch>
              </p:blipFill>
              <p:spPr>
                <a:xfrm>
                  <a:off x="8953380" y="3911940"/>
                  <a:ext cx="96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3952" name="Ink 73951">
                  <a:extLst>
                    <a:ext uri="{FF2B5EF4-FFF2-40B4-BE49-F238E27FC236}">
                      <a16:creationId xmlns:a16="http://schemas.microsoft.com/office/drawing/2014/main" id="{7BA63D1E-C007-459E-98C2-4A496D618F2C}"/>
                    </a:ext>
                  </a:extLst>
                </p14:cNvPr>
                <p14:cNvContentPartPr/>
                <p14:nvPr/>
              </p14:nvContentPartPr>
              <p14:xfrm>
                <a:off x="9073260" y="3871260"/>
                <a:ext cx="124920" cy="95760"/>
              </p14:xfrm>
            </p:contentPart>
          </mc:Choice>
          <mc:Fallback xmlns="">
            <p:pic>
              <p:nvPicPr>
                <p:cNvPr id="73952" name="Ink 73951">
                  <a:extLst>
                    <a:ext uri="{FF2B5EF4-FFF2-40B4-BE49-F238E27FC236}">
                      <a16:creationId xmlns:a16="http://schemas.microsoft.com/office/drawing/2014/main" id="{7BA63D1E-C007-459E-98C2-4A496D618F2C}"/>
                    </a:ext>
                  </a:extLst>
                </p:cNvPr>
                <p:cNvPicPr/>
                <p:nvPr/>
              </p:nvPicPr>
              <p:blipFill>
                <a:blip r:embed="rId251"/>
                <a:stretch>
                  <a:fillRect/>
                </a:stretch>
              </p:blipFill>
              <p:spPr>
                <a:xfrm>
                  <a:off x="9055620" y="3853260"/>
                  <a:ext cx="160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73953" name="Ink 73952">
                  <a:extLst>
                    <a:ext uri="{FF2B5EF4-FFF2-40B4-BE49-F238E27FC236}">
                      <a16:creationId xmlns:a16="http://schemas.microsoft.com/office/drawing/2014/main" id="{153A1A33-7009-4D96-B810-D09BBEE1F2D6}"/>
                    </a:ext>
                  </a:extLst>
                </p14:cNvPr>
                <p14:cNvContentPartPr/>
                <p14:nvPr/>
              </p14:nvContentPartPr>
              <p14:xfrm>
                <a:off x="9252540" y="3853980"/>
                <a:ext cx="21600" cy="80280"/>
              </p14:xfrm>
            </p:contentPart>
          </mc:Choice>
          <mc:Fallback xmlns="">
            <p:pic>
              <p:nvPicPr>
                <p:cNvPr id="73953" name="Ink 73952">
                  <a:extLst>
                    <a:ext uri="{FF2B5EF4-FFF2-40B4-BE49-F238E27FC236}">
                      <a16:creationId xmlns:a16="http://schemas.microsoft.com/office/drawing/2014/main" id="{153A1A33-7009-4D96-B810-D09BBEE1F2D6}"/>
                    </a:ext>
                  </a:extLst>
                </p:cNvPr>
                <p:cNvPicPr/>
                <p:nvPr/>
              </p:nvPicPr>
              <p:blipFill>
                <a:blip r:embed="rId253"/>
                <a:stretch>
                  <a:fillRect/>
                </a:stretch>
              </p:blipFill>
              <p:spPr>
                <a:xfrm>
                  <a:off x="9234540" y="3835980"/>
                  <a:ext cx="57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73954" name="Ink 73953">
                  <a:extLst>
                    <a:ext uri="{FF2B5EF4-FFF2-40B4-BE49-F238E27FC236}">
                      <a16:creationId xmlns:a16="http://schemas.microsoft.com/office/drawing/2014/main" id="{4605ED4E-5172-4537-9219-C873AB97E9D9}"/>
                    </a:ext>
                  </a:extLst>
                </p14:cNvPr>
                <p14:cNvContentPartPr/>
                <p14:nvPr/>
              </p14:nvContentPartPr>
              <p14:xfrm>
                <a:off x="9269820" y="3812580"/>
                <a:ext cx="46440" cy="44640"/>
              </p14:xfrm>
            </p:contentPart>
          </mc:Choice>
          <mc:Fallback xmlns="">
            <p:pic>
              <p:nvPicPr>
                <p:cNvPr id="73954" name="Ink 73953">
                  <a:extLst>
                    <a:ext uri="{FF2B5EF4-FFF2-40B4-BE49-F238E27FC236}">
                      <a16:creationId xmlns:a16="http://schemas.microsoft.com/office/drawing/2014/main" id="{4605ED4E-5172-4537-9219-C873AB97E9D9}"/>
                    </a:ext>
                  </a:extLst>
                </p:cNvPr>
                <p:cNvPicPr/>
                <p:nvPr/>
              </p:nvPicPr>
              <p:blipFill>
                <a:blip r:embed="rId255"/>
                <a:stretch>
                  <a:fillRect/>
                </a:stretch>
              </p:blipFill>
              <p:spPr>
                <a:xfrm>
                  <a:off x="9251820" y="3794580"/>
                  <a:ext cx="82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73955" name="Ink 73954">
                  <a:extLst>
                    <a:ext uri="{FF2B5EF4-FFF2-40B4-BE49-F238E27FC236}">
                      <a16:creationId xmlns:a16="http://schemas.microsoft.com/office/drawing/2014/main" id="{D8010B54-4442-4E64-9E13-C65D64CB78FB}"/>
                    </a:ext>
                  </a:extLst>
                </p14:cNvPr>
                <p14:cNvContentPartPr/>
                <p14:nvPr/>
              </p14:nvContentPartPr>
              <p14:xfrm>
                <a:off x="9283140" y="3900060"/>
                <a:ext cx="46440" cy="4320"/>
              </p14:xfrm>
            </p:contentPart>
          </mc:Choice>
          <mc:Fallback xmlns="">
            <p:pic>
              <p:nvPicPr>
                <p:cNvPr id="73955" name="Ink 73954">
                  <a:extLst>
                    <a:ext uri="{FF2B5EF4-FFF2-40B4-BE49-F238E27FC236}">
                      <a16:creationId xmlns:a16="http://schemas.microsoft.com/office/drawing/2014/main" id="{D8010B54-4442-4E64-9E13-C65D64CB78FB}"/>
                    </a:ext>
                  </a:extLst>
                </p:cNvPr>
                <p:cNvPicPr/>
                <p:nvPr/>
              </p:nvPicPr>
              <p:blipFill>
                <a:blip r:embed="rId257"/>
                <a:stretch>
                  <a:fillRect/>
                </a:stretch>
              </p:blipFill>
              <p:spPr>
                <a:xfrm>
                  <a:off x="9265500" y="3882420"/>
                  <a:ext cx="82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73956" name="Ink 73955">
                  <a:extLst>
                    <a:ext uri="{FF2B5EF4-FFF2-40B4-BE49-F238E27FC236}">
                      <a16:creationId xmlns:a16="http://schemas.microsoft.com/office/drawing/2014/main" id="{D19527AD-178F-4C06-8630-6EEE3152C8E2}"/>
                    </a:ext>
                  </a:extLst>
                </p14:cNvPr>
                <p14:cNvContentPartPr/>
                <p14:nvPr/>
              </p14:nvContentPartPr>
              <p14:xfrm>
                <a:off x="9381420" y="3848220"/>
                <a:ext cx="6120" cy="68760"/>
              </p14:xfrm>
            </p:contentPart>
          </mc:Choice>
          <mc:Fallback xmlns="">
            <p:pic>
              <p:nvPicPr>
                <p:cNvPr id="73956" name="Ink 73955">
                  <a:extLst>
                    <a:ext uri="{FF2B5EF4-FFF2-40B4-BE49-F238E27FC236}">
                      <a16:creationId xmlns:a16="http://schemas.microsoft.com/office/drawing/2014/main" id="{D19527AD-178F-4C06-8630-6EEE3152C8E2}"/>
                    </a:ext>
                  </a:extLst>
                </p:cNvPr>
                <p:cNvPicPr/>
                <p:nvPr/>
              </p:nvPicPr>
              <p:blipFill>
                <a:blip r:embed="rId259"/>
                <a:stretch>
                  <a:fillRect/>
                </a:stretch>
              </p:blipFill>
              <p:spPr>
                <a:xfrm>
                  <a:off x="9363780" y="3830220"/>
                  <a:ext cx="41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73957" name="Ink 73956">
                  <a:extLst>
                    <a:ext uri="{FF2B5EF4-FFF2-40B4-BE49-F238E27FC236}">
                      <a16:creationId xmlns:a16="http://schemas.microsoft.com/office/drawing/2014/main" id="{EA128C25-5E5A-4ED1-9651-73C76C2F7A67}"/>
                    </a:ext>
                  </a:extLst>
                </p14:cNvPr>
                <p14:cNvContentPartPr/>
                <p14:nvPr/>
              </p14:nvContentPartPr>
              <p14:xfrm>
                <a:off x="9378900" y="3793140"/>
                <a:ext cx="122400" cy="65880"/>
              </p14:xfrm>
            </p:contentPart>
          </mc:Choice>
          <mc:Fallback xmlns="">
            <p:pic>
              <p:nvPicPr>
                <p:cNvPr id="73957" name="Ink 73956">
                  <a:extLst>
                    <a:ext uri="{FF2B5EF4-FFF2-40B4-BE49-F238E27FC236}">
                      <a16:creationId xmlns:a16="http://schemas.microsoft.com/office/drawing/2014/main" id="{EA128C25-5E5A-4ED1-9651-73C76C2F7A67}"/>
                    </a:ext>
                  </a:extLst>
                </p:cNvPr>
                <p:cNvPicPr/>
                <p:nvPr/>
              </p:nvPicPr>
              <p:blipFill>
                <a:blip r:embed="rId261"/>
                <a:stretch>
                  <a:fillRect/>
                </a:stretch>
              </p:blipFill>
              <p:spPr>
                <a:xfrm>
                  <a:off x="9360900" y="3775500"/>
                  <a:ext cx="158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3958" name="Ink 73957">
                  <a:extLst>
                    <a:ext uri="{FF2B5EF4-FFF2-40B4-BE49-F238E27FC236}">
                      <a16:creationId xmlns:a16="http://schemas.microsoft.com/office/drawing/2014/main" id="{8B098409-181E-40B2-8548-B9427E88B76B}"/>
                    </a:ext>
                  </a:extLst>
                </p14:cNvPr>
                <p14:cNvContentPartPr/>
                <p14:nvPr/>
              </p14:nvContentPartPr>
              <p14:xfrm>
                <a:off x="9674100" y="3724020"/>
                <a:ext cx="123480" cy="71280"/>
              </p14:xfrm>
            </p:contentPart>
          </mc:Choice>
          <mc:Fallback xmlns="">
            <p:pic>
              <p:nvPicPr>
                <p:cNvPr id="73958" name="Ink 73957">
                  <a:extLst>
                    <a:ext uri="{FF2B5EF4-FFF2-40B4-BE49-F238E27FC236}">
                      <a16:creationId xmlns:a16="http://schemas.microsoft.com/office/drawing/2014/main" id="{8B098409-181E-40B2-8548-B9427E88B76B}"/>
                    </a:ext>
                  </a:extLst>
                </p:cNvPr>
                <p:cNvPicPr/>
                <p:nvPr/>
              </p:nvPicPr>
              <p:blipFill>
                <a:blip r:embed="rId263"/>
                <a:stretch>
                  <a:fillRect/>
                </a:stretch>
              </p:blipFill>
              <p:spPr>
                <a:xfrm>
                  <a:off x="9656100" y="3706020"/>
                  <a:ext cx="159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3959" name="Ink 73958">
                  <a:extLst>
                    <a:ext uri="{FF2B5EF4-FFF2-40B4-BE49-F238E27FC236}">
                      <a16:creationId xmlns:a16="http://schemas.microsoft.com/office/drawing/2014/main" id="{565ABED9-6353-4E84-8C7E-28059E705F56}"/>
                    </a:ext>
                  </a:extLst>
                </p14:cNvPr>
                <p14:cNvContentPartPr/>
                <p14:nvPr/>
              </p14:nvContentPartPr>
              <p14:xfrm>
                <a:off x="9831780" y="3656700"/>
                <a:ext cx="43200" cy="97920"/>
              </p14:xfrm>
            </p:contentPart>
          </mc:Choice>
          <mc:Fallback xmlns="">
            <p:pic>
              <p:nvPicPr>
                <p:cNvPr id="73959" name="Ink 73958">
                  <a:extLst>
                    <a:ext uri="{FF2B5EF4-FFF2-40B4-BE49-F238E27FC236}">
                      <a16:creationId xmlns:a16="http://schemas.microsoft.com/office/drawing/2014/main" id="{565ABED9-6353-4E84-8C7E-28059E705F56}"/>
                    </a:ext>
                  </a:extLst>
                </p:cNvPr>
                <p:cNvPicPr/>
                <p:nvPr/>
              </p:nvPicPr>
              <p:blipFill>
                <a:blip r:embed="rId265"/>
                <a:stretch>
                  <a:fillRect/>
                </a:stretch>
              </p:blipFill>
              <p:spPr>
                <a:xfrm>
                  <a:off x="9814140" y="3638700"/>
                  <a:ext cx="78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3960" name="Ink 73959">
                  <a:extLst>
                    <a:ext uri="{FF2B5EF4-FFF2-40B4-BE49-F238E27FC236}">
                      <a16:creationId xmlns:a16="http://schemas.microsoft.com/office/drawing/2014/main" id="{6FABF6F7-BD76-4E90-8B25-92BF302DD56A}"/>
                    </a:ext>
                  </a:extLst>
                </p14:cNvPr>
                <p14:cNvContentPartPr/>
                <p14:nvPr/>
              </p14:nvContentPartPr>
              <p14:xfrm>
                <a:off x="9912780" y="3619980"/>
                <a:ext cx="30600" cy="88920"/>
              </p14:xfrm>
            </p:contentPart>
          </mc:Choice>
          <mc:Fallback xmlns="">
            <p:pic>
              <p:nvPicPr>
                <p:cNvPr id="73960" name="Ink 73959">
                  <a:extLst>
                    <a:ext uri="{FF2B5EF4-FFF2-40B4-BE49-F238E27FC236}">
                      <a16:creationId xmlns:a16="http://schemas.microsoft.com/office/drawing/2014/main" id="{6FABF6F7-BD76-4E90-8B25-92BF302DD56A}"/>
                    </a:ext>
                  </a:extLst>
                </p:cNvPr>
                <p:cNvPicPr/>
                <p:nvPr/>
              </p:nvPicPr>
              <p:blipFill>
                <a:blip r:embed="rId267"/>
                <a:stretch>
                  <a:fillRect/>
                </a:stretch>
              </p:blipFill>
              <p:spPr>
                <a:xfrm>
                  <a:off x="9894780" y="3602340"/>
                  <a:ext cx="66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3961" name="Ink 73960">
                  <a:extLst>
                    <a:ext uri="{FF2B5EF4-FFF2-40B4-BE49-F238E27FC236}">
                      <a16:creationId xmlns:a16="http://schemas.microsoft.com/office/drawing/2014/main" id="{D0262E56-3EF6-463A-9FA2-312CF5588F0C}"/>
                    </a:ext>
                  </a:extLst>
                </p14:cNvPr>
                <p14:cNvContentPartPr/>
                <p14:nvPr/>
              </p14:nvContentPartPr>
              <p14:xfrm>
                <a:off x="10031940" y="3583260"/>
                <a:ext cx="23400" cy="83160"/>
              </p14:xfrm>
            </p:contentPart>
          </mc:Choice>
          <mc:Fallback xmlns="">
            <p:pic>
              <p:nvPicPr>
                <p:cNvPr id="73961" name="Ink 73960">
                  <a:extLst>
                    <a:ext uri="{FF2B5EF4-FFF2-40B4-BE49-F238E27FC236}">
                      <a16:creationId xmlns:a16="http://schemas.microsoft.com/office/drawing/2014/main" id="{D0262E56-3EF6-463A-9FA2-312CF5588F0C}"/>
                    </a:ext>
                  </a:extLst>
                </p:cNvPr>
                <p:cNvPicPr/>
                <p:nvPr/>
              </p:nvPicPr>
              <p:blipFill>
                <a:blip r:embed="rId269"/>
                <a:stretch>
                  <a:fillRect/>
                </a:stretch>
              </p:blipFill>
              <p:spPr>
                <a:xfrm>
                  <a:off x="10014300" y="3565620"/>
                  <a:ext cx="59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3962" name="Ink 73961">
                  <a:extLst>
                    <a:ext uri="{FF2B5EF4-FFF2-40B4-BE49-F238E27FC236}">
                      <a16:creationId xmlns:a16="http://schemas.microsoft.com/office/drawing/2014/main" id="{4695B39E-660F-4D88-8C09-BACB74A8F741}"/>
                    </a:ext>
                  </a:extLst>
                </p14:cNvPr>
                <p14:cNvContentPartPr/>
                <p14:nvPr/>
              </p14:nvContentPartPr>
              <p14:xfrm>
                <a:off x="10014660" y="3560220"/>
                <a:ext cx="88920" cy="16560"/>
              </p14:xfrm>
            </p:contentPart>
          </mc:Choice>
          <mc:Fallback xmlns="">
            <p:pic>
              <p:nvPicPr>
                <p:cNvPr id="73962" name="Ink 73961">
                  <a:extLst>
                    <a:ext uri="{FF2B5EF4-FFF2-40B4-BE49-F238E27FC236}">
                      <a16:creationId xmlns:a16="http://schemas.microsoft.com/office/drawing/2014/main" id="{4695B39E-660F-4D88-8C09-BACB74A8F741}"/>
                    </a:ext>
                  </a:extLst>
                </p:cNvPr>
                <p:cNvPicPr/>
                <p:nvPr/>
              </p:nvPicPr>
              <p:blipFill>
                <a:blip r:embed="rId271"/>
                <a:stretch>
                  <a:fillRect/>
                </a:stretch>
              </p:blipFill>
              <p:spPr>
                <a:xfrm>
                  <a:off x="9997020" y="3542580"/>
                  <a:ext cx="124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3977" name="Ink 73976">
                  <a:extLst>
                    <a:ext uri="{FF2B5EF4-FFF2-40B4-BE49-F238E27FC236}">
                      <a16:creationId xmlns:a16="http://schemas.microsoft.com/office/drawing/2014/main" id="{55C64EA4-241B-4C5C-A280-AFA0D60A2BA5}"/>
                    </a:ext>
                  </a:extLst>
                </p14:cNvPr>
                <p14:cNvContentPartPr/>
                <p14:nvPr/>
              </p14:nvContentPartPr>
              <p14:xfrm>
                <a:off x="8370540" y="4467060"/>
                <a:ext cx="65880" cy="99720"/>
              </p14:xfrm>
            </p:contentPart>
          </mc:Choice>
          <mc:Fallback xmlns="">
            <p:pic>
              <p:nvPicPr>
                <p:cNvPr id="73977" name="Ink 73976">
                  <a:extLst>
                    <a:ext uri="{FF2B5EF4-FFF2-40B4-BE49-F238E27FC236}">
                      <a16:creationId xmlns:a16="http://schemas.microsoft.com/office/drawing/2014/main" id="{55C64EA4-241B-4C5C-A280-AFA0D60A2BA5}"/>
                    </a:ext>
                  </a:extLst>
                </p:cNvPr>
                <p:cNvPicPr/>
                <p:nvPr/>
              </p:nvPicPr>
              <p:blipFill>
                <a:blip r:embed="rId273"/>
                <a:stretch>
                  <a:fillRect/>
                </a:stretch>
              </p:blipFill>
              <p:spPr>
                <a:xfrm>
                  <a:off x="8352900" y="4449060"/>
                  <a:ext cx="101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3978" name="Ink 73977">
                  <a:extLst>
                    <a:ext uri="{FF2B5EF4-FFF2-40B4-BE49-F238E27FC236}">
                      <a16:creationId xmlns:a16="http://schemas.microsoft.com/office/drawing/2014/main" id="{F4D8A285-0F79-4661-B263-6CEA16E0A873}"/>
                    </a:ext>
                  </a:extLst>
                </p14:cNvPr>
                <p14:cNvContentPartPr/>
                <p14:nvPr/>
              </p14:nvContentPartPr>
              <p14:xfrm>
                <a:off x="8528580" y="4473540"/>
                <a:ext cx="360" cy="31320"/>
              </p14:xfrm>
            </p:contentPart>
          </mc:Choice>
          <mc:Fallback xmlns="">
            <p:pic>
              <p:nvPicPr>
                <p:cNvPr id="73978" name="Ink 73977">
                  <a:extLst>
                    <a:ext uri="{FF2B5EF4-FFF2-40B4-BE49-F238E27FC236}">
                      <a16:creationId xmlns:a16="http://schemas.microsoft.com/office/drawing/2014/main" id="{F4D8A285-0F79-4661-B263-6CEA16E0A873}"/>
                    </a:ext>
                  </a:extLst>
                </p:cNvPr>
                <p:cNvPicPr/>
                <p:nvPr/>
              </p:nvPicPr>
              <p:blipFill>
                <a:blip r:embed="rId275"/>
                <a:stretch>
                  <a:fillRect/>
                </a:stretch>
              </p:blipFill>
              <p:spPr>
                <a:xfrm>
                  <a:off x="8510940" y="4455900"/>
                  <a:ext cx="36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3980" name="Ink 73979">
                  <a:extLst>
                    <a:ext uri="{FF2B5EF4-FFF2-40B4-BE49-F238E27FC236}">
                      <a16:creationId xmlns:a16="http://schemas.microsoft.com/office/drawing/2014/main" id="{1A31BB24-3E6C-44EF-ADEA-BDC8B869F4CD}"/>
                    </a:ext>
                  </a:extLst>
                </p14:cNvPr>
                <p14:cNvContentPartPr/>
                <p14:nvPr/>
              </p14:nvContentPartPr>
              <p14:xfrm>
                <a:off x="8595900" y="4370580"/>
                <a:ext cx="73440" cy="81360"/>
              </p14:xfrm>
            </p:contentPart>
          </mc:Choice>
          <mc:Fallback xmlns="">
            <p:pic>
              <p:nvPicPr>
                <p:cNvPr id="73980" name="Ink 73979">
                  <a:extLst>
                    <a:ext uri="{FF2B5EF4-FFF2-40B4-BE49-F238E27FC236}">
                      <a16:creationId xmlns:a16="http://schemas.microsoft.com/office/drawing/2014/main" id="{1A31BB24-3E6C-44EF-ADEA-BDC8B869F4CD}"/>
                    </a:ext>
                  </a:extLst>
                </p:cNvPr>
                <p:cNvPicPr/>
                <p:nvPr/>
              </p:nvPicPr>
              <p:blipFill>
                <a:blip r:embed="rId277"/>
                <a:stretch>
                  <a:fillRect/>
                </a:stretch>
              </p:blipFill>
              <p:spPr>
                <a:xfrm>
                  <a:off x="8578260" y="4352940"/>
                  <a:ext cx="109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0" name="Ink 129">
                  <a:extLst>
                    <a:ext uri="{FF2B5EF4-FFF2-40B4-BE49-F238E27FC236}">
                      <a16:creationId xmlns:a16="http://schemas.microsoft.com/office/drawing/2014/main" id="{AF9551E3-84C3-4043-A61C-E44B95262B6C}"/>
                    </a:ext>
                  </a:extLst>
                </p14:cNvPr>
                <p14:cNvContentPartPr/>
                <p14:nvPr/>
              </p14:nvContentPartPr>
              <p14:xfrm>
                <a:off x="8738460" y="4320540"/>
                <a:ext cx="23400" cy="124560"/>
              </p14:xfrm>
            </p:contentPart>
          </mc:Choice>
          <mc:Fallback xmlns="">
            <p:pic>
              <p:nvPicPr>
                <p:cNvPr id="130" name="Ink 129">
                  <a:extLst>
                    <a:ext uri="{FF2B5EF4-FFF2-40B4-BE49-F238E27FC236}">
                      <a16:creationId xmlns:a16="http://schemas.microsoft.com/office/drawing/2014/main" id="{AF9551E3-84C3-4043-A61C-E44B95262B6C}"/>
                    </a:ext>
                  </a:extLst>
                </p:cNvPr>
                <p:cNvPicPr/>
                <p:nvPr/>
              </p:nvPicPr>
              <p:blipFill>
                <a:blip r:embed="rId279"/>
                <a:stretch>
                  <a:fillRect/>
                </a:stretch>
              </p:blipFill>
              <p:spPr>
                <a:xfrm>
                  <a:off x="8720820" y="4302900"/>
                  <a:ext cx="59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1" name="Ink 130">
                  <a:extLst>
                    <a:ext uri="{FF2B5EF4-FFF2-40B4-BE49-F238E27FC236}">
                      <a16:creationId xmlns:a16="http://schemas.microsoft.com/office/drawing/2014/main" id="{7DED5964-4622-4617-B2B0-5886B64521D5}"/>
                    </a:ext>
                  </a:extLst>
                </p14:cNvPr>
                <p14:cNvContentPartPr/>
                <p14:nvPr/>
              </p14:nvContentPartPr>
              <p14:xfrm>
                <a:off x="9104220" y="4262940"/>
                <a:ext cx="4320" cy="57240"/>
              </p14:xfrm>
            </p:contentPart>
          </mc:Choice>
          <mc:Fallback xmlns="">
            <p:pic>
              <p:nvPicPr>
                <p:cNvPr id="131" name="Ink 130">
                  <a:extLst>
                    <a:ext uri="{FF2B5EF4-FFF2-40B4-BE49-F238E27FC236}">
                      <a16:creationId xmlns:a16="http://schemas.microsoft.com/office/drawing/2014/main" id="{7DED5964-4622-4617-B2B0-5886B64521D5}"/>
                    </a:ext>
                  </a:extLst>
                </p:cNvPr>
                <p:cNvPicPr/>
                <p:nvPr/>
              </p:nvPicPr>
              <p:blipFill>
                <a:blip r:embed="rId281"/>
                <a:stretch>
                  <a:fillRect/>
                </a:stretch>
              </p:blipFill>
              <p:spPr>
                <a:xfrm>
                  <a:off x="9086580" y="4244940"/>
                  <a:ext cx="39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2" name="Ink 131">
                  <a:extLst>
                    <a:ext uri="{FF2B5EF4-FFF2-40B4-BE49-F238E27FC236}">
                      <a16:creationId xmlns:a16="http://schemas.microsoft.com/office/drawing/2014/main" id="{2EC2DAE7-D9C5-4E6E-BC4A-3E66C0C8BFDC}"/>
                    </a:ext>
                  </a:extLst>
                </p14:cNvPr>
                <p14:cNvContentPartPr/>
                <p14:nvPr/>
              </p14:nvContentPartPr>
              <p14:xfrm>
                <a:off x="9036900" y="4238820"/>
                <a:ext cx="96480" cy="34200"/>
              </p14:xfrm>
            </p:contentPart>
          </mc:Choice>
          <mc:Fallback xmlns="">
            <p:pic>
              <p:nvPicPr>
                <p:cNvPr id="132" name="Ink 131">
                  <a:extLst>
                    <a:ext uri="{FF2B5EF4-FFF2-40B4-BE49-F238E27FC236}">
                      <a16:creationId xmlns:a16="http://schemas.microsoft.com/office/drawing/2014/main" id="{2EC2DAE7-D9C5-4E6E-BC4A-3E66C0C8BFDC}"/>
                    </a:ext>
                  </a:extLst>
                </p:cNvPr>
                <p:cNvPicPr/>
                <p:nvPr/>
              </p:nvPicPr>
              <p:blipFill>
                <a:blip r:embed="rId283"/>
                <a:stretch>
                  <a:fillRect/>
                </a:stretch>
              </p:blipFill>
              <p:spPr>
                <a:xfrm>
                  <a:off x="9018900" y="4221180"/>
                  <a:ext cx="132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3" name="Ink 132">
                  <a:extLst>
                    <a:ext uri="{FF2B5EF4-FFF2-40B4-BE49-F238E27FC236}">
                      <a16:creationId xmlns:a16="http://schemas.microsoft.com/office/drawing/2014/main" id="{AAFC2A9B-764F-4848-B8C2-6CA85DDD11C3}"/>
                    </a:ext>
                  </a:extLst>
                </p14:cNvPr>
                <p14:cNvContentPartPr/>
                <p14:nvPr/>
              </p14:nvContentPartPr>
              <p14:xfrm>
                <a:off x="9187740" y="4211820"/>
                <a:ext cx="70920" cy="72000"/>
              </p14:xfrm>
            </p:contentPart>
          </mc:Choice>
          <mc:Fallback xmlns="">
            <p:pic>
              <p:nvPicPr>
                <p:cNvPr id="133" name="Ink 132">
                  <a:extLst>
                    <a:ext uri="{FF2B5EF4-FFF2-40B4-BE49-F238E27FC236}">
                      <a16:creationId xmlns:a16="http://schemas.microsoft.com/office/drawing/2014/main" id="{AAFC2A9B-764F-4848-B8C2-6CA85DDD11C3}"/>
                    </a:ext>
                  </a:extLst>
                </p:cNvPr>
                <p:cNvPicPr/>
                <p:nvPr/>
              </p:nvPicPr>
              <p:blipFill>
                <a:blip r:embed="rId285"/>
                <a:stretch>
                  <a:fillRect/>
                </a:stretch>
              </p:blipFill>
              <p:spPr>
                <a:xfrm>
                  <a:off x="9170100" y="4194180"/>
                  <a:ext cx="106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6" name="Ink 135">
                  <a:extLst>
                    <a:ext uri="{FF2B5EF4-FFF2-40B4-BE49-F238E27FC236}">
                      <a16:creationId xmlns:a16="http://schemas.microsoft.com/office/drawing/2014/main" id="{398B5287-32C9-4CE1-981E-BAF88538615B}"/>
                    </a:ext>
                  </a:extLst>
                </p14:cNvPr>
                <p14:cNvContentPartPr/>
                <p14:nvPr/>
              </p14:nvContentPartPr>
              <p14:xfrm>
                <a:off x="9468540" y="4081140"/>
                <a:ext cx="78840" cy="185400"/>
              </p14:xfrm>
            </p:contentPart>
          </mc:Choice>
          <mc:Fallback xmlns="">
            <p:pic>
              <p:nvPicPr>
                <p:cNvPr id="136" name="Ink 135">
                  <a:extLst>
                    <a:ext uri="{FF2B5EF4-FFF2-40B4-BE49-F238E27FC236}">
                      <a16:creationId xmlns:a16="http://schemas.microsoft.com/office/drawing/2014/main" id="{398B5287-32C9-4CE1-981E-BAF88538615B}"/>
                    </a:ext>
                  </a:extLst>
                </p:cNvPr>
                <p:cNvPicPr/>
                <p:nvPr/>
              </p:nvPicPr>
              <p:blipFill>
                <a:blip r:embed="rId287"/>
                <a:stretch>
                  <a:fillRect/>
                </a:stretch>
              </p:blipFill>
              <p:spPr>
                <a:xfrm>
                  <a:off x="9450540" y="4063140"/>
                  <a:ext cx="114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7" name="Ink 136">
                  <a:extLst>
                    <a:ext uri="{FF2B5EF4-FFF2-40B4-BE49-F238E27FC236}">
                      <a16:creationId xmlns:a16="http://schemas.microsoft.com/office/drawing/2014/main" id="{7003CE38-5ACB-4559-BCC5-BA912F0E7F5B}"/>
                    </a:ext>
                  </a:extLst>
                </p14:cNvPr>
                <p14:cNvContentPartPr/>
                <p14:nvPr/>
              </p14:nvContentPartPr>
              <p14:xfrm>
                <a:off x="9645300" y="4196340"/>
                <a:ext cx="2160" cy="15840"/>
              </p14:xfrm>
            </p:contentPart>
          </mc:Choice>
          <mc:Fallback xmlns="">
            <p:pic>
              <p:nvPicPr>
                <p:cNvPr id="137" name="Ink 136">
                  <a:extLst>
                    <a:ext uri="{FF2B5EF4-FFF2-40B4-BE49-F238E27FC236}">
                      <a16:creationId xmlns:a16="http://schemas.microsoft.com/office/drawing/2014/main" id="{7003CE38-5ACB-4559-BCC5-BA912F0E7F5B}"/>
                    </a:ext>
                  </a:extLst>
                </p:cNvPr>
                <p:cNvPicPr/>
                <p:nvPr/>
              </p:nvPicPr>
              <p:blipFill>
                <a:blip r:embed="rId289"/>
                <a:stretch>
                  <a:fillRect/>
                </a:stretch>
              </p:blipFill>
              <p:spPr>
                <a:xfrm>
                  <a:off x="9627300" y="4178700"/>
                  <a:ext cx="37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8" name="Ink 137">
                  <a:extLst>
                    <a:ext uri="{FF2B5EF4-FFF2-40B4-BE49-F238E27FC236}">
                      <a16:creationId xmlns:a16="http://schemas.microsoft.com/office/drawing/2014/main" id="{F861223F-4D62-4DFE-B462-93299315956B}"/>
                    </a:ext>
                  </a:extLst>
                </p14:cNvPr>
                <p14:cNvContentPartPr/>
                <p14:nvPr/>
              </p14:nvContentPartPr>
              <p14:xfrm>
                <a:off x="9727740" y="4076100"/>
                <a:ext cx="21600" cy="110160"/>
              </p14:xfrm>
            </p:contentPart>
          </mc:Choice>
          <mc:Fallback xmlns="">
            <p:pic>
              <p:nvPicPr>
                <p:cNvPr id="138" name="Ink 137">
                  <a:extLst>
                    <a:ext uri="{FF2B5EF4-FFF2-40B4-BE49-F238E27FC236}">
                      <a16:creationId xmlns:a16="http://schemas.microsoft.com/office/drawing/2014/main" id="{F861223F-4D62-4DFE-B462-93299315956B}"/>
                    </a:ext>
                  </a:extLst>
                </p:cNvPr>
                <p:cNvPicPr/>
                <p:nvPr/>
              </p:nvPicPr>
              <p:blipFill>
                <a:blip r:embed="rId291"/>
                <a:stretch>
                  <a:fillRect/>
                </a:stretch>
              </p:blipFill>
              <p:spPr>
                <a:xfrm>
                  <a:off x="9710100" y="4058460"/>
                  <a:ext cx="57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0" name="Ink 139">
                  <a:extLst>
                    <a:ext uri="{FF2B5EF4-FFF2-40B4-BE49-F238E27FC236}">
                      <a16:creationId xmlns:a16="http://schemas.microsoft.com/office/drawing/2014/main" id="{5093F079-474A-4901-823E-B685AEBE5298}"/>
                    </a:ext>
                  </a:extLst>
                </p14:cNvPr>
                <p14:cNvContentPartPr/>
                <p14:nvPr/>
              </p14:nvContentPartPr>
              <p14:xfrm>
                <a:off x="9941580" y="3935700"/>
                <a:ext cx="131400" cy="156240"/>
              </p14:xfrm>
            </p:contentPart>
          </mc:Choice>
          <mc:Fallback xmlns="">
            <p:pic>
              <p:nvPicPr>
                <p:cNvPr id="140" name="Ink 139">
                  <a:extLst>
                    <a:ext uri="{FF2B5EF4-FFF2-40B4-BE49-F238E27FC236}">
                      <a16:creationId xmlns:a16="http://schemas.microsoft.com/office/drawing/2014/main" id="{5093F079-474A-4901-823E-B685AEBE5298}"/>
                    </a:ext>
                  </a:extLst>
                </p:cNvPr>
                <p:cNvPicPr/>
                <p:nvPr/>
              </p:nvPicPr>
              <p:blipFill>
                <a:blip r:embed="rId293"/>
                <a:stretch>
                  <a:fillRect/>
                </a:stretch>
              </p:blipFill>
              <p:spPr>
                <a:xfrm>
                  <a:off x="9923940" y="3917700"/>
                  <a:ext cx="167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1" name="Ink 140">
                  <a:extLst>
                    <a:ext uri="{FF2B5EF4-FFF2-40B4-BE49-F238E27FC236}">
                      <a16:creationId xmlns:a16="http://schemas.microsoft.com/office/drawing/2014/main" id="{67A0D21B-4C8A-4DA5-98F8-D67E031C0D98}"/>
                    </a:ext>
                  </a:extLst>
                </p14:cNvPr>
                <p14:cNvContentPartPr/>
                <p14:nvPr/>
              </p14:nvContentPartPr>
              <p14:xfrm>
                <a:off x="10139220" y="3920220"/>
                <a:ext cx="57600" cy="84240"/>
              </p14:xfrm>
            </p:contentPart>
          </mc:Choice>
          <mc:Fallback xmlns="">
            <p:pic>
              <p:nvPicPr>
                <p:cNvPr id="141" name="Ink 140">
                  <a:extLst>
                    <a:ext uri="{FF2B5EF4-FFF2-40B4-BE49-F238E27FC236}">
                      <a16:creationId xmlns:a16="http://schemas.microsoft.com/office/drawing/2014/main" id="{67A0D21B-4C8A-4DA5-98F8-D67E031C0D98}"/>
                    </a:ext>
                  </a:extLst>
                </p:cNvPr>
                <p:cNvPicPr/>
                <p:nvPr/>
              </p:nvPicPr>
              <p:blipFill>
                <a:blip r:embed="rId295"/>
                <a:stretch>
                  <a:fillRect/>
                </a:stretch>
              </p:blipFill>
              <p:spPr>
                <a:xfrm>
                  <a:off x="10121220" y="3902580"/>
                  <a:ext cx="93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2" name="Ink 141">
                  <a:extLst>
                    <a:ext uri="{FF2B5EF4-FFF2-40B4-BE49-F238E27FC236}">
                      <a16:creationId xmlns:a16="http://schemas.microsoft.com/office/drawing/2014/main" id="{4DF4AA90-DFB4-4CD0-9849-464F3B6EC8E9}"/>
                    </a:ext>
                  </a:extLst>
                </p14:cNvPr>
                <p14:cNvContentPartPr/>
                <p14:nvPr/>
              </p14:nvContentPartPr>
              <p14:xfrm>
                <a:off x="10272780" y="3905820"/>
                <a:ext cx="360" cy="49320"/>
              </p14:xfrm>
            </p:contentPart>
          </mc:Choice>
          <mc:Fallback xmlns="">
            <p:pic>
              <p:nvPicPr>
                <p:cNvPr id="142" name="Ink 141">
                  <a:extLst>
                    <a:ext uri="{FF2B5EF4-FFF2-40B4-BE49-F238E27FC236}">
                      <a16:creationId xmlns:a16="http://schemas.microsoft.com/office/drawing/2014/main" id="{4DF4AA90-DFB4-4CD0-9849-464F3B6EC8E9}"/>
                    </a:ext>
                  </a:extLst>
                </p:cNvPr>
                <p:cNvPicPr/>
                <p:nvPr/>
              </p:nvPicPr>
              <p:blipFill>
                <a:blip r:embed="rId297"/>
                <a:stretch>
                  <a:fillRect/>
                </a:stretch>
              </p:blipFill>
              <p:spPr>
                <a:xfrm>
                  <a:off x="10254780" y="3888180"/>
                  <a:ext cx="3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3" name="Ink 142">
                  <a:extLst>
                    <a:ext uri="{FF2B5EF4-FFF2-40B4-BE49-F238E27FC236}">
                      <a16:creationId xmlns:a16="http://schemas.microsoft.com/office/drawing/2014/main" id="{D90C4B41-BCD9-4BF1-8340-8D40C8F67356}"/>
                    </a:ext>
                  </a:extLst>
                </p14:cNvPr>
                <p14:cNvContentPartPr/>
                <p14:nvPr/>
              </p14:nvContentPartPr>
              <p14:xfrm>
                <a:off x="10247580" y="3832740"/>
                <a:ext cx="87120" cy="73440"/>
              </p14:xfrm>
            </p:contentPart>
          </mc:Choice>
          <mc:Fallback xmlns="">
            <p:pic>
              <p:nvPicPr>
                <p:cNvPr id="143" name="Ink 142">
                  <a:extLst>
                    <a:ext uri="{FF2B5EF4-FFF2-40B4-BE49-F238E27FC236}">
                      <a16:creationId xmlns:a16="http://schemas.microsoft.com/office/drawing/2014/main" id="{D90C4B41-BCD9-4BF1-8340-8D40C8F67356}"/>
                    </a:ext>
                  </a:extLst>
                </p:cNvPr>
                <p:cNvPicPr/>
                <p:nvPr/>
              </p:nvPicPr>
              <p:blipFill>
                <a:blip r:embed="rId299"/>
                <a:stretch>
                  <a:fillRect/>
                </a:stretch>
              </p:blipFill>
              <p:spPr>
                <a:xfrm>
                  <a:off x="10229940" y="3814740"/>
                  <a:ext cx="122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4" name="Ink 143">
                  <a:extLst>
                    <a:ext uri="{FF2B5EF4-FFF2-40B4-BE49-F238E27FC236}">
                      <a16:creationId xmlns:a16="http://schemas.microsoft.com/office/drawing/2014/main" id="{E6E745A2-6BCA-4401-B75E-3A6F0567E4BE}"/>
                    </a:ext>
                  </a:extLst>
                </p14:cNvPr>
                <p14:cNvContentPartPr/>
                <p14:nvPr/>
              </p14:nvContentPartPr>
              <p14:xfrm>
                <a:off x="10358820" y="3825900"/>
                <a:ext cx="21960" cy="76320"/>
              </p14:xfrm>
            </p:contentPart>
          </mc:Choice>
          <mc:Fallback xmlns="">
            <p:pic>
              <p:nvPicPr>
                <p:cNvPr id="144" name="Ink 143">
                  <a:extLst>
                    <a:ext uri="{FF2B5EF4-FFF2-40B4-BE49-F238E27FC236}">
                      <a16:creationId xmlns:a16="http://schemas.microsoft.com/office/drawing/2014/main" id="{E6E745A2-6BCA-4401-B75E-3A6F0567E4BE}"/>
                    </a:ext>
                  </a:extLst>
                </p:cNvPr>
                <p:cNvPicPr/>
                <p:nvPr/>
              </p:nvPicPr>
              <p:blipFill>
                <a:blip r:embed="rId301"/>
                <a:stretch>
                  <a:fillRect/>
                </a:stretch>
              </p:blipFill>
              <p:spPr>
                <a:xfrm>
                  <a:off x="10340820" y="3808260"/>
                  <a:ext cx="57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5" name="Ink 144">
                  <a:extLst>
                    <a:ext uri="{FF2B5EF4-FFF2-40B4-BE49-F238E27FC236}">
                      <a16:creationId xmlns:a16="http://schemas.microsoft.com/office/drawing/2014/main" id="{0AB12F22-1B52-4B86-A5A2-96109C9108DD}"/>
                    </a:ext>
                  </a:extLst>
                </p14:cNvPr>
                <p14:cNvContentPartPr/>
                <p14:nvPr/>
              </p14:nvContentPartPr>
              <p14:xfrm>
                <a:off x="10336140" y="3797100"/>
                <a:ext cx="75600" cy="7920"/>
              </p14:xfrm>
            </p:contentPart>
          </mc:Choice>
          <mc:Fallback xmlns="">
            <p:pic>
              <p:nvPicPr>
                <p:cNvPr id="145" name="Ink 144">
                  <a:extLst>
                    <a:ext uri="{FF2B5EF4-FFF2-40B4-BE49-F238E27FC236}">
                      <a16:creationId xmlns:a16="http://schemas.microsoft.com/office/drawing/2014/main" id="{0AB12F22-1B52-4B86-A5A2-96109C9108DD}"/>
                    </a:ext>
                  </a:extLst>
                </p:cNvPr>
                <p:cNvPicPr/>
                <p:nvPr/>
              </p:nvPicPr>
              <p:blipFill>
                <a:blip r:embed="rId303"/>
                <a:stretch>
                  <a:fillRect/>
                </a:stretch>
              </p:blipFill>
              <p:spPr>
                <a:xfrm>
                  <a:off x="10318500" y="3779100"/>
                  <a:ext cx="111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6" name="Ink 145">
                  <a:extLst>
                    <a:ext uri="{FF2B5EF4-FFF2-40B4-BE49-F238E27FC236}">
                      <a16:creationId xmlns:a16="http://schemas.microsoft.com/office/drawing/2014/main" id="{A59902B0-0384-4D63-A560-2E8286BA0300}"/>
                    </a:ext>
                  </a:extLst>
                </p14:cNvPr>
                <p14:cNvContentPartPr/>
                <p14:nvPr/>
              </p14:nvContentPartPr>
              <p14:xfrm>
                <a:off x="10444140" y="3801780"/>
                <a:ext cx="68760" cy="127440"/>
              </p14:xfrm>
            </p:contentPart>
          </mc:Choice>
          <mc:Fallback xmlns="">
            <p:pic>
              <p:nvPicPr>
                <p:cNvPr id="146" name="Ink 145">
                  <a:extLst>
                    <a:ext uri="{FF2B5EF4-FFF2-40B4-BE49-F238E27FC236}">
                      <a16:creationId xmlns:a16="http://schemas.microsoft.com/office/drawing/2014/main" id="{A59902B0-0384-4D63-A560-2E8286BA0300}"/>
                    </a:ext>
                  </a:extLst>
                </p:cNvPr>
                <p:cNvPicPr/>
                <p:nvPr/>
              </p:nvPicPr>
              <p:blipFill>
                <a:blip r:embed="rId305"/>
                <a:stretch>
                  <a:fillRect/>
                </a:stretch>
              </p:blipFill>
              <p:spPr>
                <a:xfrm>
                  <a:off x="10426140" y="3784140"/>
                  <a:ext cx="104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8" name="Ink 147">
                  <a:extLst>
                    <a:ext uri="{FF2B5EF4-FFF2-40B4-BE49-F238E27FC236}">
                      <a16:creationId xmlns:a16="http://schemas.microsoft.com/office/drawing/2014/main" id="{9EFF0056-8005-45E5-89EA-F95467E52B83}"/>
                    </a:ext>
                  </a:extLst>
                </p14:cNvPr>
                <p14:cNvContentPartPr/>
                <p14:nvPr/>
              </p14:nvContentPartPr>
              <p14:xfrm>
                <a:off x="9009900" y="4636260"/>
                <a:ext cx="13680" cy="81720"/>
              </p14:xfrm>
            </p:contentPart>
          </mc:Choice>
          <mc:Fallback xmlns="">
            <p:pic>
              <p:nvPicPr>
                <p:cNvPr id="148" name="Ink 147">
                  <a:extLst>
                    <a:ext uri="{FF2B5EF4-FFF2-40B4-BE49-F238E27FC236}">
                      <a16:creationId xmlns:a16="http://schemas.microsoft.com/office/drawing/2014/main" id="{9EFF0056-8005-45E5-89EA-F95467E52B83}"/>
                    </a:ext>
                  </a:extLst>
                </p:cNvPr>
                <p:cNvPicPr/>
                <p:nvPr/>
              </p:nvPicPr>
              <p:blipFill>
                <a:blip r:embed="rId307"/>
                <a:stretch>
                  <a:fillRect/>
                </a:stretch>
              </p:blipFill>
              <p:spPr>
                <a:xfrm>
                  <a:off x="8992260" y="4618620"/>
                  <a:ext cx="49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9" name="Ink 148">
                  <a:extLst>
                    <a:ext uri="{FF2B5EF4-FFF2-40B4-BE49-F238E27FC236}">
                      <a16:creationId xmlns:a16="http://schemas.microsoft.com/office/drawing/2014/main" id="{4D241D84-E7B9-4B12-B49A-EDEE736D5BD2}"/>
                    </a:ext>
                  </a:extLst>
                </p14:cNvPr>
                <p14:cNvContentPartPr/>
                <p14:nvPr/>
              </p14:nvContentPartPr>
              <p14:xfrm>
                <a:off x="9023220" y="4636260"/>
                <a:ext cx="360" cy="360"/>
              </p14:xfrm>
            </p:contentPart>
          </mc:Choice>
          <mc:Fallback xmlns="">
            <p:pic>
              <p:nvPicPr>
                <p:cNvPr id="149" name="Ink 148">
                  <a:extLst>
                    <a:ext uri="{FF2B5EF4-FFF2-40B4-BE49-F238E27FC236}">
                      <a16:creationId xmlns:a16="http://schemas.microsoft.com/office/drawing/2014/main" id="{4D241D84-E7B9-4B12-B49A-EDEE736D5BD2}"/>
                    </a:ext>
                  </a:extLst>
                </p:cNvPr>
                <p:cNvPicPr/>
                <p:nvPr/>
              </p:nvPicPr>
              <p:blipFill>
                <a:blip r:embed="rId229"/>
                <a:stretch>
                  <a:fillRect/>
                </a:stretch>
              </p:blipFill>
              <p:spPr>
                <a:xfrm>
                  <a:off x="9005580" y="46186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50" name="Ink 149">
                  <a:extLst>
                    <a:ext uri="{FF2B5EF4-FFF2-40B4-BE49-F238E27FC236}">
                      <a16:creationId xmlns:a16="http://schemas.microsoft.com/office/drawing/2014/main" id="{5B0FE1B2-6FEE-4D45-862F-7FE67005FA0A}"/>
                    </a:ext>
                  </a:extLst>
                </p14:cNvPr>
                <p14:cNvContentPartPr/>
                <p14:nvPr/>
              </p14:nvContentPartPr>
              <p14:xfrm>
                <a:off x="9015660" y="4605660"/>
                <a:ext cx="64080" cy="80280"/>
              </p14:xfrm>
            </p:contentPart>
          </mc:Choice>
          <mc:Fallback xmlns="">
            <p:pic>
              <p:nvPicPr>
                <p:cNvPr id="150" name="Ink 149">
                  <a:extLst>
                    <a:ext uri="{FF2B5EF4-FFF2-40B4-BE49-F238E27FC236}">
                      <a16:creationId xmlns:a16="http://schemas.microsoft.com/office/drawing/2014/main" id="{5B0FE1B2-6FEE-4D45-862F-7FE67005FA0A}"/>
                    </a:ext>
                  </a:extLst>
                </p:cNvPr>
                <p:cNvPicPr/>
                <p:nvPr/>
              </p:nvPicPr>
              <p:blipFill>
                <a:blip r:embed="rId310"/>
                <a:stretch>
                  <a:fillRect/>
                </a:stretch>
              </p:blipFill>
              <p:spPr>
                <a:xfrm>
                  <a:off x="8998020" y="4587660"/>
                  <a:ext cx="99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51" name="Ink 150">
                  <a:extLst>
                    <a:ext uri="{FF2B5EF4-FFF2-40B4-BE49-F238E27FC236}">
                      <a16:creationId xmlns:a16="http://schemas.microsoft.com/office/drawing/2014/main" id="{4FAA8BF3-D530-4243-A30D-15D17EC9C6FD}"/>
                    </a:ext>
                  </a:extLst>
                </p14:cNvPr>
                <p14:cNvContentPartPr/>
                <p14:nvPr/>
              </p14:nvContentPartPr>
              <p14:xfrm>
                <a:off x="9128700" y="4590180"/>
                <a:ext cx="43560" cy="74880"/>
              </p14:xfrm>
            </p:contentPart>
          </mc:Choice>
          <mc:Fallback xmlns="">
            <p:pic>
              <p:nvPicPr>
                <p:cNvPr id="151" name="Ink 150">
                  <a:extLst>
                    <a:ext uri="{FF2B5EF4-FFF2-40B4-BE49-F238E27FC236}">
                      <a16:creationId xmlns:a16="http://schemas.microsoft.com/office/drawing/2014/main" id="{4FAA8BF3-D530-4243-A30D-15D17EC9C6FD}"/>
                    </a:ext>
                  </a:extLst>
                </p:cNvPr>
                <p:cNvPicPr/>
                <p:nvPr/>
              </p:nvPicPr>
              <p:blipFill>
                <a:blip r:embed="rId312"/>
                <a:stretch>
                  <a:fillRect/>
                </a:stretch>
              </p:blipFill>
              <p:spPr>
                <a:xfrm>
                  <a:off x="9110700" y="4572180"/>
                  <a:ext cx="79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2" name="Ink 151">
                  <a:extLst>
                    <a:ext uri="{FF2B5EF4-FFF2-40B4-BE49-F238E27FC236}">
                      <a16:creationId xmlns:a16="http://schemas.microsoft.com/office/drawing/2014/main" id="{F1470CA3-AB20-479D-B605-EBF5A05365F0}"/>
                    </a:ext>
                  </a:extLst>
                </p14:cNvPr>
                <p14:cNvContentPartPr/>
                <p14:nvPr/>
              </p14:nvContentPartPr>
              <p14:xfrm>
                <a:off x="9192780" y="4563180"/>
                <a:ext cx="81360" cy="63000"/>
              </p14:xfrm>
            </p:contentPart>
          </mc:Choice>
          <mc:Fallback xmlns="">
            <p:pic>
              <p:nvPicPr>
                <p:cNvPr id="152" name="Ink 151">
                  <a:extLst>
                    <a:ext uri="{FF2B5EF4-FFF2-40B4-BE49-F238E27FC236}">
                      <a16:creationId xmlns:a16="http://schemas.microsoft.com/office/drawing/2014/main" id="{F1470CA3-AB20-479D-B605-EBF5A05365F0}"/>
                    </a:ext>
                  </a:extLst>
                </p:cNvPr>
                <p:cNvPicPr/>
                <p:nvPr/>
              </p:nvPicPr>
              <p:blipFill>
                <a:blip r:embed="rId314"/>
                <a:stretch>
                  <a:fillRect/>
                </a:stretch>
              </p:blipFill>
              <p:spPr>
                <a:xfrm>
                  <a:off x="9175140" y="4545180"/>
                  <a:ext cx="117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4" name="Ink 153">
                  <a:extLst>
                    <a:ext uri="{FF2B5EF4-FFF2-40B4-BE49-F238E27FC236}">
                      <a16:creationId xmlns:a16="http://schemas.microsoft.com/office/drawing/2014/main" id="{973E5F60-4385-48D8-9772-2D10CBDE1656}"/>
                    </a:ext>
                  </a:extLst>
                </p14:cNvPr>
                <p14:cNvContentPartPr/>
                <p14:nvPr/>
              </p14:nvContentPartPr>
              <p14:xfrm>
                <a:off x="9543060" y="4468860"/>
                <a:ext cx="4320" cy="90000"/>
              </p14:xfrm>
            </p:contentPart>
          </mc:Choice>
          <mc:Fallback xmlns="">
            <p:pic>
              <p:nvPicPr>
                <p:cNvPr id="154" name="Ink 153">
                  <a:extLst>
                    <a:ext uri="{FF2B5EF4-FFF2-40B4-BE49-F238E27FC236}">
                      <a16:creationId xmlns:a16="http://schemas.microsoft.com/office/drawing/2014/main" id="{973E5F60-4385-48D8-9772-2D10CBDE1656}"/>
                    </a:ext>
                  </a:extLst>
                </p:cNvPr>
                <p:cNvPicPr/>
                <p:nvPr/>
              </p:nvPicPr>
              <p:blipFill>
                <a:blip r:embed="rId316"/>
                <a:stretch>
                  <a:fillRect/>
                </a:stretch>
              </p:blipFill>
              <p:spPr>
                <a:xfrm>
                  <a:off x="9525060" y="4450860"/>
                  <a:ext cx="39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55" name="Ink 154">
                  <a:extLst>
                    <a:ext uri="{FF2B5EF4-FFF2-40B4-BE49-F238E27FC236}">
                      <a16:creationId xmlns:a16="http://schemas.microsoft.com/office/drawing/2014/main" id="{F3DC2004-D01B-49DF-95CC-1AA88EEA654D}"/>
                    </a:ext>
                  </a:extLst>
                </p14:cNvPr>
                <p14:cNvContentPartPr/>
                <p14:nvPr/>
              </p14:nvContentPartPr>
              <p14:xfrm>
                <a:off x="9533340" y="4445820"/>
                <a:ext cx="40680" cy="18720"/>
              </p14:xfrm>
            </p:contentPart>
          </mc:Choice>
          <mc:Fallback xmlns="">
            <p:pic>
              <p:nvPicPr>
                <p:cNvPr id="155" name="Ink 154">
                  <a:extLst>
                    <a:ext uri="{FF2B5EF4-FFF2-40B4-BE49-F238E27FC236}">
                      <a16:creationId xmlns:a16="http://schemas.microsoft.com/office/drawing/2014/main" id="{F3DC2004-D01B-49DF-95CC-1AA88EEA654D}"/>
                    </a:ext>
                  </a:extLst>
                </p:cNvPr>
                <p:cNvPicPr/>
                <p:nvPr/>
              </p:nvPicPr>
              <p:blipFill>
                <a:blip r:embed="rId318"/>
                <a:stretch>
                  <a:fillRect/>
                </a:stretch>
              </p:blipFill>
              <p:spPr>
                <a:xfrm>
                  <a:off x="9515700" y="4427820"/>
                  <a:ext cx="76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56" name="Ink 155">
                  <a:extLst>
                    <a:ext uri="{FF2B5EF4-FFF2-40B4-BE49-F238E27FC236}">
                      <a16:creationId xmlns:a16="http://schemas.microsoft.com/office/drawing/2014/main" id="{D161A17C-5660-4B08-8E18-4E5753612BE9}"/>
                    </a:ext>
                  </a:extLst>
                </p14:cNvPr>
                <p14:cNvContentPartPr/>
                <p14:nvPr/>
              </p14:nvContentPartPr>
              <p14:xfrm>
                <a:off x="9533340" y="4464180"/>
                <a:ext cx="63720" cy="95760"/>
              </p14:xfrm>
            </p:contentPart>
          </mc:Choice>
          <mc:Fallback xmlns="">
            <p:pic>
              <p:nvPicPr>
                <p:cNvPr id="156" name="Ink 155">
                  <a:extLst>
                    <a:ext uri="{FF2B5EF4-FFF2-40B4-BE49-F238E27FC236}">
                      <a16:creationId xmlns:a16="http://schemas.microsoft.com/office/drawing/2014/main" id="{D161A17C-5660-4B08-8E18-4E5753612BE9}"/>
                    </a:ext>
                  </a:extLst>
                </p:cNvPr>
                <p:cNvPicPr/>
                <p:nvPr/>
              </p:nvPicPr>
              <p:blipFill>
                <a:blip r:embed="rId320"/>
                <a:stretch>
                  <a:fillRect/>
                </a:stretch>
              </p:blipFill>
              <p:spPr>
                <a:xfrm>
                  <a:off x="9515700" y="4446180"/>
                  <a:ext cx="99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57" name="Ink 156">
                  <a:extLst>
                    <a:ext uri="{FF2B5EF4-FFF2-40B4-BE49-F238E27FC236}">
                      <a16:creationId xmlns:a16="http://schemas.microsoft.com/office/drawing/2014/main" id="{E914741F-856A-4C05-9283-C8B8D697669A}"/>
                    </a:ext>
                  </a:extLst>
                </p14:cNvPr>
                <p14:cNvContentPartPr/>
                <p14:nvPr/>
              </p14:nvContentPartPr>
              <p14:xfrm>
                <a:off x="9625860" y="4424580"/>
                <a:ext cx="79200" cy="96480"/>
              </p14:xfrm>
            </p:contentPart>
          </mc:Choice>
          <mc:Fallback xmlns="">
            <p:pic>
              <p:nvPicPr>
                <p:cNvPr id="157" name="Ink 156">
                  <a:extLst>
                    <a:ext uri="{FF2B5EF4-FFF2-40B4-BE49-F238E27FC236}">
                      <a16:creationId xmlns:a16="http://schemas.microsoft.com/office/drawing/2014/main" id="{E914741F-856A-4C05-9283-C8B8D697669A}"/>
                    </a:ext>
                  </a:extLst>
                </p:cNvPr>
                <p:cNvPicPr/>
                <p:nvPr/>
              </p:nvPicPr>
              <p:blipFill>
                <a:blip r:embed="rId322"/>
                <a:stretch>
                  <a:fillRect/>
                </a:stretch>
              </p:blipFill>
              <p:spPr>
                <a:xfrm>
                  <a:off x="9608220" y="4406940"/>
                  <a:ext cx="114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59" name="Ink 158">
                  <a:extLst>
                    <a:ext uri="{FF2B5EF4-FFF2-40B4-BE49-F238E27FC236}">
                      <a16:creationId xmlns:a16="http://schemas.microsoft.com/office/drawing/2014/main" id="{0E09492E-9715-4E31-AC00-4C09874B0FDB}"/>
                    </a:ext>
                  </a:extLst>
                </p14:cNvPr>
                <p14:cNvContentPartPr/>
                <p14:nvPr/>
              </p14:nvContentPartPr>
              <p14:xfrm>
                <a:off x="9745380" y="4424580"/>
                <a:ext cx="11880" cy="67680"/>
              </p14:xfrm>
            </p:contentPart>
          </mc:Choice>
          <mc:Fallback xmlns="">
            <p:pic>
              <p:nvPicPr>
                <p:cNvPr id="159" name="Ink 158">
                  <a:extLst>
                    <a:ext uri="{FF2B5EF4-FFF2-40B4-BE49-F238E27FC236}">
                      <a16:creationId xmlns:a16="http://schemas.microsoft.com/office/drawing/2014/main" id="{0E09492E-9715-4E31-AC00-4C09874B0FDB}"/>
                    </a:ext>
                  </a:extLst>
                </p:cNvPr>
                <p:cNvPicPr/>
                <p:nvPr/>
              </p:nvPicPr>
              <p:blipFill>
                <a:blip r:embed="rId324"/>
                <a:stretch>
                  <a:fillRect/>
                </a:stretch>
              </p:blipFill>
              <p:spPr>
                <a:xfrm>
                  <a:off x="9727380" y="4406940"/>
                  <a:ext cx="47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1" name="Ink 160">
                  <a:extLst>
                    <a:ext uri="{FF2B5EF4-FFF2-40B4-BE49-F238E27FC236}">
                      <a16:creationId xmlns:a16="http://schemas.microsoft.com/office/drawing/2014/main" id="{EE0AE613-8A10-4737-9456-321D64623DD3}"/>
                    </a:ext>
                  </a:extLst>
                </p14:cNvPr>
                <p14:cNvContentPartPr/>
                <p14:nvPr/>
              </p14:nvContentPartPr>
              <p14:xfrm>
                <a:off x="9745380" y="4373460"/>
                <a:ext cx="33120" cy="73440"/>
              </p14:xfrm>
            </p:contentPart>
          </mc:Choice>
          <mc:Fallback xmlns="">
            <p:pic>
              <p:nvPicPr>
                <p:cNvPr id="161" name="Ink 160">
                  <a:extLst>
                    <a:ext uri="{FF2B5EF4-FFF2-40B4-BE49-F238E27FC236}">
                      <a16:creationId xmlns:a16="http://schemas.microsoft.com/office/drawing/2014/main" id="{EE0AE613-8A10-4737-9456-321D64623DD3}"/>
                    </a:ext>
                  </a:extLst>
                </p:cNvPr>
                <p:cNvPicPr/>
                <p:nvPr/>
              </p:nvPicPr>
              <p:blipFill>
                <a:blip r:embed="rId326"/>
                <a:stretch>
                  <a:fillRect/>
                </a:stretch>
              </p:blipFill>
              <p:spPr>
                <a:xfrm>
                  <a:off x="9727380" y="4355820"/>
                  <a:ext cx="68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2" name="Ink 161">
                  <a:extLst>
                    <a:ext uri="{FF2B5EF4-FFF2-40B4-BE49-F238E27FC236}">
                      <a16:creationId xmlns:a16="http://schemas.microsoft.com/office/drawing/2014/main" id="{921EF920-426B-45F9-AC35-CCD278EC9DDC}"/>
                    </a:ext>
                  </a:extLst>
                </p14:cNvPr>
                <p14:cNvContentPartPr/>
                <p14:nvPr/>
              </p14:nvContentPartPr>
              <p14:xfrm>
                <a:off x="9754740" y="4442940"/>
                <a:ext cx="48600" cy="46440"/>
              </p14:xfrm>
            </p:contentPart>
          </mc:Choice>
          <mc:Fallback xmlns="">
            <p:pic>
              <p:nvPicPr>
                <p:cNvPr id="162" name="Ink 161">
                  <a:extLst>
                    <a:ext uri="{FF2B5EF4-FFF2-40B4-BE49-F238E27FC236}">
                      <a16:creationId xmlns:a16="http://schemas.microsoft.com/office/drawing/2014/main" id="{921EF920-426B-45F9-AC35-CCD278EC9DDC}"/>
                    </a:ext>
                  </a:extLst>
                </p:cNvPr>
                <p:cNvPicPr/>
                <p:nvPr/>
              </p:nvPicPr>
              <p:blipFill>
                <a:blip r:embed="rId328"/>
                <a:stretch>
                  <a:fillRect/>
                </a:stretch>
              </p:blipFill>
              <p:spPr>
                <a:xfrm>
                  <a:off x="9737100" y="4424940"/>
                  <a:ext cx="84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3" name="Ink 162">
                  <a:extLst>
                    <a:ext uri="{FF2B5EF4-FFF2-40B4-BE49-F238E27FC236}">
                      <a16:creationId xmlns:a16="http://schemas.microsoft.com/office/drawing/2014/main" id="{43245138-E978-450F-B9EE-4A1538C54879}"/>
                    </a:ext>
                  </a:extLst>
                </p14:cNvPr>
                <p14:cNvContentPartPr/>
                <p14:nvPr/>
              </p14:nvContentPartPr>
              <p14:xfrm>
                <a:off x="9822060" y="4336020"/>
                <a:ext cx="67680" cy="110880"/>
              </p14:xfrm>
            </p:contentPart>
          </mc:Choice>
          <mc:Fallback xmlns="">
            <p:pic>
              <p:nvPicPr>
                <p:cNvPr id="163" name="Ink 162">
                  <a:extLst>
                    <a:ext uri="{FF2B5EF4-FFF2-40B4-BE49-F238E27FC236}">
                      <a16:creationId xmlns:a16="http://schemas.microsoft.com/office/drawing/2014/main" id="{43245138-E978-450F-B9EE-4A1538C54879}"/>
                    </a:ext>
                  </a:extLst>
                </p:cNvPr>
                <p:cNvPicPr/>
                <p:nvPr/>
              </p:nvPicPr>
              <p:blipFill>
                <a:blip r:embed="rId330"/>
                <a:stretch>
                  <a:fillRect/>
                </a:stretch>
              </p:blipFill>
              <p:spPr>
                <a:xfrm>
                  <a:off x="9804420" y="4318380"/>
                  <a:ext cx="103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5" name="Ink 164">
                  <a:extLst>
                    <a:ext uri="{FF2B5EF4-FFF2-40B4-BE49-F238E27FC236}">
                      <a16:creationId xmlns:a16="http://schemas.microsoft.com/office/drawing/2014/main" id="{91AE96D8-BE6C-4403-AA41-3F510A819F65}"/>
                    </a:ext>
                  </a:extLst>
                </p14:cNvPr>
                <p14:cNvContentPartPr/>
                <p14:nvPr/>
              </p14:nvContentPartPr>
              <p14:xfrm>
                <a:off x="10118700" y="4290660"/>
                <a:ext cx="6120" cy="68760"/>
              </p14:xfrm>
            </p:contentPart>
          </mc:Choice>
          <mc:Fallback xmlns="">
            <p:pic>
              <p:nvPicPr>
                <p:cNvPr id="165" name="Ink 164">
                  <a:extLst>
                    <a:ext uri="{FF2B5EF4-FFF2-40B4-BE49-F238E27FC236}">
                      <a16:creationId xmlns:a16="http://schemas.microsoft.com/office/drawing/2014/main" id="{91AE96D8-BE6C-4403-AA41-3F510A819F65}"/>
                    </a:ext>
                  </a:extLst>
                </p:cNvPr>
                <p:cNvPicPr/>
                <p:nvPr/>
              </p:nvPicPr>
              <p:blipFill>
                <a:blip r:embed="rId332"/>
                <a:stretch>
                  <a:fillRect/>
                </a:stretch>
              </p:blipFill>
              <p:spPr>
                <a:xfrm>
                  <a:off x="10100700" y="4273020"/>
                  <a:ext cx="41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6" name="Ink 165">
                  <a:extLst>
                    <a:ext uri="{FF2B5EF4-FFF2-40B4-BE49-F238E27FC236}">
                      <a16:creationId xmlns:a16="http://schemas.microsoft.com/office/drawing/2014/main" id="{0FB3BFB1-2ABC-4F83-B131-B4EC4F23F30A}"/>
                    </a:ext>
                  </a:extLst>
                </p14:cNvPr>
                <p14:cNvContentPartPr/>
                <p14:nvPr/>
              </p14:nvContentPartPr>
              <p14:xfrm>
                <a:off x="10118700" y="4260060"/>
                <a:ext cx="46440" cy="31320"/>
              </p14:xfrm>
            </p:contentPart>
          </mc:Choice>
          <mc:Fallback xmlns="">
            <p:pic>
              <p:nvPicPr>
                <p:cNvPr id="166" name="Ink 165">
                  <a:extLst>
                    <a:ext uri="{FF2B5EF4-FFF2-40B4-BE49-F238E27FC236}">
                      <a16:creationId xmlns:a16="http://schemas.microsoft.com/office/drawing/2014/main" id="{0FB3BFB1-2ABC-4F83-B131-B4EC4F23F30A}"/>
                    </a:ext>
                  </a:extLst>
                </p:cNvPr>
                <p:cNvPicPr/>
                <p:nvPr/>
              </p:nvPicPr>
              <p:blipFill>
                <a:blip r:embed="rId334"/>
                <a:stretch>
                  <a:fillRect/>
                </a:stretch>
              </p:blipFill>
              <p:spPr>
                <a:xfrm>
                  <a:off x="10100700" y="4242060"/>
                  <a:ext cx="82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7" name="Ink 166">
                  <a:extLst>
                    <a:ext uri="{FF2B5EF4-FFF2-40B4-BE49-F238E27FC236}">
                      <a16:creationId xmlns:a16="http://schemas.microsoft.com/office/drawing/2014/main" id="{12AC24B6-EA69-40E8-A3AF-E491B953BDA3}"/>
                    </a:ext>
                  </a:extLst>
                </p14:cNvPr>
                <p14:cNvContentPartPr/>
                <p14:nvPr/>
              </p14:nvContentPartPr>
              <p14:xfrm>
                <a:off x="10122660" y="4316940"/>
                <a:ext cx="61920" cy="40680"/>
              </p14:xfrm>
            </p:contentPart>
          </mc:Choice>
          <mc:Fallback xmlns="">
            <p:pic>
              <p:nvPicPr>
                <p:cNvPr id="167" name="Ink 166">
                  <a:extLst>
                    <a:ext uri="{FF2B5EF4-FFF2-40B4-BE49-F238E27FC236}">
                      <a16:creationId xmlns:a16="http://schemas.microsoft.com/office/drawing/2014/main" id="{12AC24B6-EA69-40E8-A3AF-E491B953BDA3}"/>
                    </a:ext>
                  </a:extLst>
                </p:cNvPr>
                <p:cNvPicPr/>
                <p:nvPr/>
              </p:nvPicPr>
              <p:blipFill>
                <a:blip r:embed="rId336"/>
                <a:stretch>
                  <a:fillRect/>
                </a:stretch>
              </p:blipFill>
              <p:spPr>
                <a:xfrm>
                  <a:off x="10104660" y="4298940"/>
                  <a:ext cx="97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9" name="Ink 168">
                  <a:extLst>
                    <a:ext uri="{FF2B5EF4-FFF2-40B4-BE49-F238E27FC236}">
                      <a16:creationId xmlns:a16="http://schemas.microsoft.com/office/drawing/2014/main" id="{643CCCBF-D562-47A6-BB25-84791887F6B4}"/>
                    </a:ext>
                  </a:extLst>
                </p14:cNvPr>
                <p14:cNvContentPartPr/>
                <p14:nvPr/>
              </p14:nvContentPartPr>
              <p14:xfrm>
                <a:off x="10194300" y="4222620"/>
                <a:ext cx="90360" cy="91440"/>
              </p14:xfrm>
            </p:contentPart>
          </mc:Choice>
          <mc:Fallback xmlns="">
            <p:pic>
              <p:nvPicPr>
                <p:cNvPr id="169" name="Ink 168">
                  <a:extLst>
                    <a:ext uri="{FF2B5EF4-FFF2-40B4-BE49-F238E27FC236}">
                      <a16:creationId xmlns:a16="http://schemas.microsoft.com/office/drawing/2014/main" id="{643CCCBF-D562-47A6-BB25-84791887F6B4}"/>
                    </a:ext>
                  </a:extLst>
                </p:cNvPr>
                <p:cNvPicPr/>
                <p:nvPr/>
              </p:nvPicPr>
              <p:blipFill>
                <a:blip r:embed="rId338"/>
                <a:stretch>
                  <a:fillRect/>
                </a:stretch>
              </p:blipFill>
              <p:spPr>
                <a:xfrm>
                  <a:off x="10176300" y="4204620"/>
                  <a:ext cx="126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1" name="Ink 170">
                  <a:extLst>
                    <a:ext uri="{FF2B5EF4-FFF2-40B4-BE49-F238E27FC236}">
                      <a16:creationId xmlns:a16="http://schemas.microsoft.com/office/drawing/2014/main" id="{CC693530-074D-4D6F-A476-2A1A71AA1CF4}"/>
                    </a:ext>
                  </a:extLst>
                </p14:cNvPr>
                <p14:cNvContentPartPr/>
                <p14:nvPr/>
              </p14:nvContentPartPr>
              <p14:xfrm>
                <a:off x="10346580" y="4175460"/>
                <a:ext cx="54720" cy="80280"/>
              </p14:xfrm>
            </p:contentPart>
          </mc:Choice>
          <mc:Fallback xmlns="">
            <p:pic>
              <p:nvPicPr>
                <p:cNvPr id="171" name="Ink 170">
                  <a:extLst>
                    <a:ext uri="{FF2B5EF4-FFF2-40B4-BE49-F238E27FC236}">
                      <a16:creationId xmlns:a16="http://schemas.microsoft.com/office/drawing/2014/main" id="{CC693530-074D-4D6F-A476-2A1A71AA1CF4}"/>
                    </a:ext>
                  </a:extLst>
                </p:cNvPr>
                <p:cNvPicPr/>
                <p:nvPr/>
              </p:nvPicPr>
              <p:blipFill>
                <a:blip r:embed="rId340"/>
                <a:stretch>
                  <a:fillRect/>
                </a:stretch>
              </p:blipFill>
              <p:spPr>
                <a:xfrm>
                  <a:off x="10328580" y="4157460"/>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2" name="Ink 171">
                  <a:extLst>
                    <a:ext uri="{FF2B5EF4-FFF2-40B4-BE49-F238E27FC236}">
                      <a16:creationId xmlns:a16="http://schemas.microsoft.com/office/drawing/2014/main" id="{39F7AC8F-D147-480F-9668-8C1E537DF5E4}"/>
                    </a:ext>
                  </a:extLst>
                </p14:cNvPr>
                <p14:cNvContentPartPr/>
                <p14:nvPr/>
              </p14:nvContentPartPr>
              <p14:xfrm>
                <a:off x="10441980" y="4108860"/>
                <a:ext cx="71640" cy="100440"/>
              </p14:xfrm>
            </p:contentPart>
          </mc:Choice>
          <mc:Fallback xmlns="">
            <p:pic>
              <p:nvPicPr>
                <p:cNvPr id="172" name="Ink 171">
                  <a:extLst>
                    <a:ext uri="{FF2B5EF4-FFF2-40B4-BE49-F238E27FC236}">
                      <a16:creationId xmlns:a16="http://schemas.microsoft.com/office/drawing/2014/main" id="{39F7AC8F-D147-480F-9668-8C1E537DF5E4}"/>
                    </a:ext>
                  </a:extLst>
                </p:cNvPr>
                <p:cNvPicPr/>
                <p:nvPr/>
              </p:nvPicPr>
              <p:blipFill>
                <a:blip r:embed="rId342"/>
                <a:stretch>
                  <a:fillRect/>
                </a:stretch>
              </p:blipFill>
              <p:spPr>
                <a:xfrm>
                  <a:off x="10424340" y="4091220"/>
                  <a:ext cx="107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3" name="Ink 172">
                  <a:extLst>
                    <a:ext uri="{FF2B5EF4-FFF2-40B4-BE49-F238E27FC236}">
                      <a16:creationId xmlns:a16="http://schemas.microsoft.com/office/drawing/2014/main" id="{5F252B8E-FED3-4495-98AF-BBD5C00D2628}"/>
                    </a:ext>
                  </a:extLst>
                </p14:cNvPr>
                <p14:cNvContentPartPr/>
                <p14:nvPr/>
              </p14:nvContentPartPr>
              <p14:xfrm>
                <a:off x="10546740" y="4082940"/>
                <a:ext cx="55800" cy="102960"/>
              </p14:xfrm>
            </p:contentPart>
          </mc:Choice>
          <mc:Fallback xmlns="">
            <p:pic>
              <p:nvPicPr>
                <p:cNvPr id="173" name="Ink 172">
                  <a:extLst>
                    <a:ext uri="{FF2B5EF4-FFF2-40B4-BE49-F238E27FC236}">
                      <a16:creationId xmlns:a16="http://schemas.microsoft.com/office/drawing/2014/main" id="{5F252B8E-FED3-4495-98AF-BBD5C00D2628}"/>
                    </a:ext>
                  </a:extLst>
                </p:cNvPr>
                <p:cNvPicPr/>
                <p:nvPr/>
              </p:nvPicPr>
              <p:blipFill>
                <a:blip r:embed="rId344"/>
                <a:stretch>
                  <a:fillRect/>
                </a:stretch>
              </p:blipFill>
              <p:spPr>
                <a:xfrm>
                  <a:off x="10528740" y="4064940"/>
                  <a:ext cx="91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 name="Ink 173">
                  <a:extLst>
                    <a:ext uri="{FF2B5EF4-FFF2-40B4-BE49-F238E27FC236}">
                      <a16:creationId xmlns:a16="http://schemas.microsoft.com/office/drawing/2014/main" id="{7F854A0B-9A1F-42A4-9F97-E36B84CBE15C}"/>
                    </a:ext>
                  </a:extLst>
                </p14:cNvPr>
                <p14:cNvContentPartPr/>
                <p14:nvPr/>
              </p14:nvContentPartPr>
              <p14:xfrm>
                <a:off x="10580580" y="4131180"/>
                <a:ext cx="17640" cy="65880"/>
              </p14:xfrm>
            </p:contentPart>
          </mc:Choice>
          <mc:Fallback xmlns="">
            <p:pic>
              <p:nvPicPr>
                <p:cNvPr id="174" name="Ink 173">
                  <a:extLst>
                    <a:ext uri="{FF2B5EF4-FFF2-40B4-BE49-F238E27FC236}">
                      <a16:creationId xmlns:a16="http://schemas.microsoft.com/office/drawing/2014/main" id="{7F854A0B-9A1F-42A4-9F97-E36B84CBE15C}"/>
                    </a:ext>
                  </a:extLst>
                </p:cNvPr>
                <p:cNvPicPr/>
                <p:nvPr/>
              </p:nvPicPr>
              <p:blipFill>
                <a:blip r:embed="rId346"/>
                <a:stretch>
                  <a:fillRect/>
                </a:stretch>
              </p:blipFill>
              <p:spPr>
                <a:xfrm>
                  <a:off x="10562940" y="4113180"/>
                  <a:ext cx="53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8" name="Ink 177">
                  <a:extLst>
                    <a:ext uri="{FF2B5EF4-FFF2-40B4-BE49-F238E27FC236}">
                      <a16:creationId xmlns:a16="http://schemas.microsoft.com/office/drawing/2014/main" id="{69C1A0C5-DB55-4264-9BE3-1D81DE46E550}"/>
                    </a:ext>
                  </a:extLst>
                </p14:cNvPr>
                <p14:cNvContentPartPr/>
                <p14:nvPr/>
              </p14:nvContentPartPr>
              <p14:xfrm>
                <a:off x="9146700" y="4877820"/>
                <a:ext cx="2160" cy="87120"/>
              </p14:xfrm>
            </p:contentPart>
          </mc:Choice>
          <mc:Fallback xmlns="">
            <p:pic>
              <p:nvPicPr>
                <p:cNvPr id="178" name="Ink 177">
                  <a:extLst>
                    <a:ext uri="{FF2B5EF4-FFF2-40B4-BE49-F238E27FC236}">
                      <a16:creationId xmlns:a16="http://schemas.microsoft.com/office/drawing/2014/main" id="{69C1A0C5-DB55-4264-9BE3-1D81DE46E550}"/>
                    </a:ext>
                  </a:extLst>
                </p:cNvPr>
                <p:cNvPicPr/>
                <p:nvPr/>
              </p:nvPicPr>
              <p:blipFill>
                <a:blip r:embed="rId348"/>
                <a:stretch>
                  <a:fillRect/>
                </a:stretch>
              </p:blipFill>
              <p:spPr>
                <a:xfrm>
                  <a:off x="9128700" y="4860180"/>
                  <a:ext cx="3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9" name="Ink 178">
                  <a:extLst>
                    <a:ext uri="{FF2B5EF4-FFF2-40B4-BE49-F238E27FC236}">
                      <a16:creationId xmlns:a16="http://schemas.microsoft.com/office/drawing/2014/main" id="{DF8D5E25-8FD0-4525-9B5B-0E4B21667272}"/>
                    </a:ext>
                  </a:extLst>
                </p14:cNvPr>
                <p14:cNvContentPartPr/>
                <p14:nvPr/>
              </p14:nvContentPartPr>
              <p14:xfrm>
                <a:off x="9088740" y="4846140"/>
                <a:ext cx="121680" cy="27360"/>
              </p14:xfrm>
            </p:contentPart>
          </mc:Choice>
          <mc:Fallback xmlns="">
            <p:pic>
              <p:nvPicPr>
                <p:cNvPr id="179" name="Ink 178">
                  <a:extLst>
                    <a:ext uri="{FF2B5EF4-FFF2-40B4-BE49-F238E27FC236}">
                      <a16:creationId xmlns:a16="http://schemas.microsoft.com/office/drawing/2014/main" id="{DF8D5E25-8FD0-4525-9B5B-0E4B21667272}"/>
                    </a:ext>
                  </a:extLst>
                </p:cNvPr>
                <p:cNvPicPr/>
                <p:nvPr/>
              </p:nvPicPr>
              <p:blipFill>
                <a:blip r:embed="rId350"/>
                <a:stretch>
                  <a:fillRect/>
                </a:stretch>
              </p:blipFill>
              <p:spPr>
                <a:xfrm>
                  <a:off x="9071100" y="4828140"/>
                  <a:ext cx="157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80" name="Ink 179">
                  <a:extLst>
                    <a:ext uri="{FF2B5EF4-FFF2-40B4-BE49-F238E27FC236}">
                      <a16:creationId xmlns:a16="http://schemas.microsoft.com/office/drawing/2014/main" id="{D463401E-95D9-4A24-9E36-C575E1C9D8D2}"/>
                    </a:ext>
                  </a:extLst>
                </p14:cNvPr>
                <p14:cNvContentPartPr/>
                <p14:nvPr/>
              </p14:nvContentPartPr>
              <p14:xfrm>
                <a:off x="9215460" y="4844340"/>
                <a:ext cx="64080" cy="86040"/>
              </p14:xfrm>
            </p:contentPart>
          </mc:Choice>
          <mc:Fallback xmlns="">
            <p:pic>
              <p:nvPicPr>
                <p:cNvPr id="180" name="Ink 179">
                  <a:extLst>
                    <a:ext uri="{FF2B5EF4-FFF2-40B4-BE49-F238E27FC236}">
                      <a16:creationId xmlns:a16="http://schemas.microsoft.com/office/drawing/2014/main" id="{D463401E-95D9-4A24-9E36-C575E1C9D8D2}"/>
                    </a:ext>
                  </a:extLst>
                </p:cNvPr>
                <p:cNvPicPr/>
                <p:nvPr/>
              </p:nvPicPr>
              <p:blipFill>
                <a:blip r:embed="rId352"/>
                <a:stretch>
                  <a:fillRect/>
                </a:stretch>
              </p:blipFill>
              <p:spPr>
                <a:xfrm>
                  <a:off x="9197820" y="4826340"/>
                  <a:ext cx="99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82" name="Ink 181">
                  <a:extLst>
                    <a:ext uri="{FF2B5EF4-FFF2-40B4-BE49-F238E27FC236}">
                      <a16:creationId xmlns:a16="http://schemas.microsoft.com/office/drawing/2014/main" id="{1A9A230E-7179-4FAC-8FB2-1982D17EB5C6}"/>
                    </a:ext>
                  </a:extLst>
                </p14:cNvPr>
                <p14:cNvContentPartPr/>
                <p14:nvPr/>
              </p14:nvContentPartPr>
              <p14:xfrm>
                <a:off x="9549900" y="4728420"/>
                <a:ext cx="118800" cy="118440"/>
              </p14:xfrm>
            </p:contentPart>
          </mc:Choice>
          <mc:Fallback xmlns="">
            <p:pic>
              <p:nvPicPr>
                <p:cNvPr id="182" name="Ink 181">
                  <a:extLst>
                    <a:ext uri="{FF2B5EF4-FFF2-40B4-BE49-F238E27FC236}">
                      <a16:creationId xmlns:a16="http://schemas.microsoft.com/office/drawing/2014/main" id="{1A9A230E-7179-4FAC-8FB2-1982D17EB5C6}"/>
                    </a:ext>
                  </a:extLst>
                </p:cNvPr>
                <p:cNvPicPr/>
                <p:nvPr/>
              </p:nvPicPr>
              <p:blipFill>
                <a:blip r:embed="rId354"/>
                <a:stretch>
                  <a:fillRect/>
                </a:stretch>
              </p:blipFill>
              <p:spPr>
                <a:xfrm>
                  <a:off x="9532260" y="4710780"/>
                  <a:ext cx="154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83" name="Ink 182">
                  <a:extLst>
                    <a:ext uri="{FF2B5EF4-FFF2-40B4-BE49-F238E27FC236}">
                      <a16:creationId xmlns:a16="http://schemas.microsoft.com/office/drawing/2014/main" id="{3FEED194-1B1F-4493-B734-47B2FFAEB6DF}"/>
                    </a:ext>
                  </a:extLst>
                </p14:cNvPr>
                <p14:cNvContentPartPr/>
                <p14:nvPr/>
              </p14:nvContentPartPr>
              <p14:xfrm>
                <a:off x="9681660" y="4698900"/>
                <a:ext cx="10080" cy="82800"/>
              </p14:xfrm>
            </p:contentPart>
          </mc:Choice>
          <mc:Fallback xmlns="">
            <p:pic>
              <p:nvPicPr>
                <p:cNvPr id="183" name="Ink 182">
                  <a:extLst>
                    <a:ext uri="{FF2B5EF4-FFF2-40B4-BE49-F238E27FC236}">
                      <a16:creationId xmlns:a16="http://schemas.microsoft.com/office/drawing/2014/main" id="{3FEED194-1B1F-4493-B734-47B2FFAEB6DF}"/>
                    </a:ext>
                  </a:extLst>
                </p:cNvPr>
                <p:cNvPicPr/>
                <p:nvPr/>
              </p:nvPicPr>
              <p:blipFill>
                <a:blip r:embed="rId356"/>
                <a:stretch>
                  <a:fillRect/>
                </a:stretch>
              </p:blipFill>
              <p:spPr>
                <a:xfrm>
                  <a:off x="9664020" y="4680900"/>
                  <a:ext cx="4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4" name="Ink 183">
                  <a:extLst>
                    <a:ext uri="{FF2B5EF4-FFF2-40B4-BE49-F238E27FC236}">
                      <a16:creationId xmlns:a16="http://schemas.microsoft.com/office/drawing/2014/main" id="{4EEC5069-5539-4D11-99D1-3D24B0D0B683}"/>
                    </a:ext>
                  </a:extLst>
                </p14:cNvPr>
                <p14:cNvContentPartPr/>
                <p14:nvPr/>
              </p14:nvContentPartPr>
              <p14:xfrm>
                <a:off x="9681660" y="4660380"/>
                <a:ext cx="79200" cy="90000"/>
              </p14:xfrm>
            </p:contentPart>
          </mc:Choice>
          <mc:Fallback xmlns="">
            <p:pic>
              <p:nvPicPr>
                <p:cNvPr id="184" name="Ink 183">
                  <a:extLst>
                    <a:ext uri="{FF2B5EF4-FFF2-40B4-BE49-F238E27FC236}">
                      <a16:creationId xmlns:a16="http://schemas.microsoft.com/office/drawing/2014/main" id="{4EEC5069-5539-4D11-99D1-3D24B0D0B683}"/>
                    </a:ext>
                  </a:extLst>
                </p:cNvPr>
                <p:cNvPicPr/>
                <p:nvPr/>
              </p:nvPicPr>
              <p:blipFill>
                <a:blip r:embed="rId358"/>
                <a:stretch>
                  <a:fillRect/>
                </a:stretch>
              </p:blipFill>
              <p:spPr>
                <a:xfrm>
                  <a:off x="9664020" y="4642740"/>
                  <a:ext cx="114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5" name="Ink 184">
                  <a:extLst>
                    <a:ext uri="{FF2B5EF4-FFF2-40B4-BE49-F238E27FC236}">
                      <a16:creationId xmlns:a16="http://schemas.microsoft.com/office/drawing/2014/main" id="{7AE12379-6561-4903-B376-2861F5EC235D}"/>
                    </a:ext>
                  </a:extLst>
                </p14:cNvPr>
                <p14:cNvContentPartPr/>
                <p14:nvPr/>
              </p14:nvContentPartPr>
              <p14:xfrm>
                <a:off x="9806580" y="4643820"/>
                <a:ext cx="56520" cy="76680"/>
              </p14:xfrm>
            </p:contentPart>
          </mc:Choice>
          <mc:Fallback xmlns="">
            <p:pic>
              <p:nvPicPr>
                <p:cNvPr id="185" name="Ink 184">
                  <a:extLst>
                    <a:ext uri="{FF2B5EF4-FFF2-40B4-BE49-F238E27FC236}">
                      <a16:creationId xmlns:a16="http://schemas.microsoft.com/office/drawing/2014/main" id="{7AE12379-6561-4903-B376-2861F5EC235D}"/>
                    </a:ext>
                  </a:extLst>
                </p:cNvPr>
                <p:cNvPicPr/>
                <p:nvPr/>
              </p:nvPicPr>
              <p:blipFill>
                <a:blip r:embed="rId360"/>
                <a:stretch>
                  <a:fillRect/>
                </a:stretch>
              </p:blipFill>
              <p:spPr>
                <a:xfrm>
                  <a:off x="9788940" y="4625820"/>
                  <a:ext cx="92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6" name="Ink 185">
                  <a:extLst>
                    <a:ext uri="{FF2B5EF4-FFF2-40B4-BE49-F238E27FC236}">
                      <a16:creationId xmlns:a16="http://schemas.microsoft.com/office/drawing/2014/main" id="{FF71FC92-7A84-4AE5-89B3-9154F915985F}"/>
                    </a:ext>
                  </a:extLst>
                </p14:cNvPr>
                <p14:cNvContentPartPr/>
                <p14:nvPr/>
              </p14:nvContentPartPr>
              <p14:xfrm>
                <a:off x="9922500" y="4669020"/>
                <a:ext cx="4320" cy="25560"/>
              </p14:xfrm>
            </p:contentPart>
          </mc:Choice>
          <mc:Fallback xmlns="">
            <p:pic>
              <p:nvPicPr>
                <p:cNvPr id="186" name="Ink 185">
                  <a:extLst>
                    <a:ext uri="{FF2B5EF4-FFF2-40B4-BE49-F238E27FC236}">
                      <a16:creationId xmlns:a16="http://schemas.microsoft.com/office/drawing/2014/main" id="{FF71FC92-7A84-4AE5-89B3-9154F915985F}"/>
                    </a:ext>
                  </a:extLst>
                </p:cNvPr>
                <p:cNvPicPr/>
                <p:nvPr/>
              </p:nvPicPr>
              <p:blipFill>
                <a:blip r:embed="rId362"/>
                <a:stretch>
                  <a:fillRect/>
                </a:stretch>
              </p:blipFill>
              <p:spPr>
                <a:xfrm>
                  <a:off x="9904500" y="4651380"/>
                  <a:ext cx="39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87" name="Ink 186">
                  <a:extLst>
                    <a:ext uri="{FF2B5EF4-FFF2-40B4-BE49-F238E27FC236}">
                      <a16:creationId xmlns:a16="http://schemas.microsoft.com/office/drawing/2014/main" id="{7A0110BE-E63C-46D4-8E5C-2CEC584066B2}"/>
                    </a:ext>
                  </a:extLst>
                </p14:cNvPr>
                <p14:cNvContentPartPr/>
                <p14:nvPr/>
              </p14:nvContentPartPr>
              <p14:xfrm>
                <a:off x="9907380" y="4588380"/>
                <a:ext cx="97920" cy="81360"/>
              </p14:xfrm>
            </p:contentPart>
          </mc:Choice>
          <mc:Fallback xmlns="">
            <p:pic>
              <p:nvPicPr>
                <p:cNvPr id="187" name="Ink 186">
                  <a:extLst>
                    <a:ext uri="{FF2B5EF4-FFF2-40B4-BE49-F238E27FC236}">
                      <a16:creationId xmlns:a16="http://schemas.microsoft.com/office/drawing/2014/main" id="{7A0110BE-E63C-46D4-8E5C-2CEC584066B2}"/>
                    </a:ext>
                  </a:extLst>
                </p:cNvPr>
                <p:cNvPicPr/>
                <p:nvPr/>
              </p:nvPicPr>
              <p:blipFill>
                <a:blip r:embed="rId364"/>
                <a:stretch>
                  <a:fillRect/>
                </a:stretch>
              </p:blipFill>
              <p:spPr>
                <a:xfrm>
                  <a:off x="9889740" y="4570380"/>
                  <a:ext cx="133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88" name="Ink 187">
                  <a:extLst>
                    <a:ext uri="{FF2B5EF4-FFF2-40B4-BE49-F238E27FC236}">
                      <a16:creationId xmlns:a16="http://schemas.microsoft.com/office/drawing/2014/main" id="{EEB56BA8-FBB7-424D-834F-A95ED95B4893}"/>
                    </a:ext>
                  </a:extLst>
                </p14:cNvPr>
                <p14:cNvContentPartPr/>
                <p14:nvPr/>
              </p14:nvContentPartPr>
              <p14:xfrm>
                <a:off x="10024380" y="4553460"/>
                <a:ext cx="81360" cy="114840"/>
              </p14:xfrm>
            </p:contentPart>
          </mc:Choice>
          <mc:Fallback xmlns="">
            <p:pic>
              <p:nvPicPr>
                <p:cNvPr id="188" name="Ink 187">
                  <a:extLst>
                    <a:ext uri="{FF2B5EF4-FFF2-40B4-BE49-F238E27FC236}">
                      <a16:creationId xmlns:a16="http://schemas.microsoft.com/office/drawing/2014/main" id="{EEB56BA8-FBB7-424D-834F-A95ED95B4893}"/>
                    </a:ext>
                  </a:extLst>
                </p:cNvPr>
                <p:cNvPicPr/>
                <p:nvPr/>
              </p:nvPicPr>
              <p:blipFill>
                <a:blip r:embed="rId366"/>
                <a:stretch>
                  <a:fillRect/>
                </a:stretch>
              </p:blipFill>
              <p:spPr>
                <a:xfrm>
                  <a:off x="10006380" y="4535820"/>
                  <a:ext cx="117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89" name="Ink 188">
                  <a:extLst>
                    <a:ext uri="{FF2B5EF4-FFF2-40B4-BE49-F238E27FC236}">
                      <a16:creationId xmlns:a16="http://schemas.microsoft.com/office/drawing/2014/main" id="{1FC5AE2C-2CDF-4116-B215-5BF6AB611998}"/>
                    </a:ext>
                  </a:extLst>
                </p14:cNvPr>
                <p14:cNvContentPartPr/>
                <p14:nvPr/>
              </p14:nvContentPartPr>
              <p14:xfrm>
                <a:off x="10081980" y="4599900"/>
                <a:ext cx="37080" cy="43560"/>
              </p14:xfrm>
            </p:contentPart>
          </mc:Choice>
          <mc:Fallback xmlns="">
            <p:pic>
              <p:nvPicPr>
                <p:cNvPr id="189" name="Ink 188">
                  <a:extLst>
                    <a:ext uri="{FF2B5EF4-FFF2-40B4-BE49-F238E27FC236}">
                      <a16:creationId xmlns:a16="http://schemas.microsoft.com/office/drawing/2014/main" id="{1FC5AE2C-2CDF-4116-B215-5BF6AB611998}"/>
                    </a:ext>
                  </a:extLst>
                </p:cNvPr>
                <p:cNvPicPr/>
                <p:nvPr/>
              </p:nvPicPr>
              <p:blipFill>
                <a:blip r:embed="rId368"/>
                <a:stretch>
                  <a:fillRect/>
                </a:stretch>
              </p:blipFill>
              <p:spPr>
                <a:xfrm>
                  <a:off x="10064340" y="4581900"/>
                  <a:ext cx="72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0" name="Ink 189">
                  <a:extLst>
                    <a:ext uri="{FF2B5EF4-FFF2-40B4-BE49-F238E27FC236}">
                      <a16:creationId xmlns:a16="http://schemas.microsoft.com/office/drawing/2014/main" id="{E31B56D5-31AC-4BBA-B263-AE028601B80D}"/>
                    </a:ext>
                  </a:extLst>
                </p14:cNvPr>
                <p14:cNvContentPartPr/>
                <p14:nvPr/>
              </p14:nvContentPartPr>
              <p14:xfrm>
                <a:off x="10162980" y="4537980"/>
                <a:ext cx="19440" cy="97560"/>
              </p14:xfrm>
            </p:contentPart>
          </mc:Choice>
          <mc:Fallback xmlns="">
            <p:pic>
              <p:nvPicPr>
                <p:cNvPr id="190" name="Ink 189">
                  <a:extLst>
                    <a:ext uri="{FF2B5EF4-FFF2-40B4-BE49-F238E27FC236}">
                      <a16:creationId xmlns:a16="http://schemas.microsoft.com/office/drawing/2014/main" id="{E31B56D5-31AC-4BBA-B263-AE028601B80D}"/>
                    </a:ext>
                  </a:extLst>
                </p:cNvPr>
                <p:cNvPicPr/>
                <p:nvPr/>
              </p:nvPicPr>
              <p:blipFill>
                <a:blip r:embed="rId370"/>
                <a:stretch>
                  <a:fillRect/>
                </a:stretch>
              </p:blipFill>
              <p:spPr>
                <a:xfrm>
                  <a:off x="10144980" y="4520340"/>
                  <a:ext cx="55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1" name="Ink 190">
                  <a:extLst>
                    <a:ext uri="{FF2B5EF4-FFF2-40B4-BE49-F238E27FC236}">
                      <a16:creationId xmlns:a16="http://schemas.microsoft.com/office/drawing/2014/main" id="{556D2897-DB59-430C-B17D-7A3E1DDC1687}"/>
                    </a:ext>
                  </a:extLst>
                </p14:cNvPr>
                <p14:cNvContentPartPr/>
                <p14:nvPr/>
              </p14:nvContentPartPr>
              <p14:xfrm>
                <a:off x="10174500" y="4514940"/>
                <a:ext cx="40680" cy="45720"/>
              </p14:xfrm>
            </p:contentPart>
          </mc:Choice>
          <mc:Fallback xmlns="">
            <p:pic>
              <p:nvPicPr>
                <p:cNvPr id="191" name="Ink 190">
                  <a:extLst>
                    <a:ext uri="{FF2B5EF4-FFF2-40B4-BE49-F238E27FC236}">
                      <a16:creationId xmlns:a16="http://schemas.microsoft.com/office/drawing/2014/main" id="{556D2897-DB59-430C-B17D-7A3E1DDC1687}"/>
                    </a:ext>
                  </a:extLst>
                </p:cNvPr>
                <p:cNvPicPr/>
                <p:nvPr/>
              </p:nvPicPr>
              <p:blipFill>
                <a:blip r:embed="rId372"/>
                <a:stretch>
                  <a:fillRect/>
                </a:stretch>
              </p:blipFill>
              <p:spPr>
                <a:xfrm>
                  <a:off x="10156500" y="4497300"/>
                  <a:ext cx="76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73728" name="Ink 73727">
                  <a:extLst>
                    <a:ext uri="{FF2B5EF4-FFF2-40B4-BE49-F238E27FC236}">
                      <a16:creationId xmlns:a16="http://schemas.microsoft.com/office/drawing/2014/main" id="{58397D64-A397-4984-801F-F3C8C291756E}"/>
                    </a:ext>
                  </a:extLst>
                </p14:cNvPr>
                <p14:cNvContentPartPr/>
                <p14:nvPr/>
              </p14:nvContentPartPr>
              <p14:xfrm>
                <a:off x="10220580" y="4604580"/>
                <a:ext cx="54360" cy="34920"/>
              </p14:xfrm>
            </p:contentPart>
          </mc:Choice>
          <mc:Fallback xmlns="">
            <p:pic>
              <p:nvPicPr>
                <p:cNvPr id="73728" name="Ink 73727">
                  <a:extLst>
                    <a:ext uri="{FF2B5EF4-FFF2-40B4-BE49-F238E27FC236}">
                      <a16:creationId xmlns:a16="http://schemas.microsoft.com/office/drawing/2014/main" id="{58397D64-A397-4984-801F-F3C8C291756E}"/>
                    </a:ext>
                  </a:extLst>
                </p:cNvPr>
                <p:cNvPicPr/>
                <p:nvPr/>
              </p:nvPicPr>
              <p:blipFill>
                <a:blip r:embed="rId374"/>
                <a:stretch>
                  <a:fillRect/>
                </a:stretch>
              </p:blipFill>
              <p:spPr>
                <a:xfrm>
                  <a:off x="10202940" y="4586580"/>
                  <a:ext cx="90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73730" name="Ink 73729">
                  <a:extLst>
                    <a:ext uri="{FF2B5EF4-FFF2-40B4-BE49-F238E27FC236}">
                      <a16:creationId xmlns:a16="http://schemas.microsoft.com/office/drawing/2014/main" id="{C5C9609C-0FE3-493E-98C1-1B496CA623CC}"/>
                    </a:ext>
                  </a:extLst>
                </p14:cNvPr>
                <p14:cNvContentPartPr/>
                <p14:nvPr/>
              </p14:nvContentPartPr>
              <p14:xfrm>
                <a:off x="10434420" y="4504500"/>
                <a:ext cx="27360" cy="37080"/>
              </p14:xfrm>
            </p:contentPart>
          </mc:Choice>
          <mc:Fallback xmlns="">
            <p:pic>
              <p:nvPicPr>
                <p:cNvPr id="73730" name="Ink 73729">
                  <a:extLst>
                    <a:ext uri="{FF2B5EF4-FFF2-40B4-BE49-F238E27FC236}">
                      <a16:creationId xmlns:a16="http://schemas.microsoft.com/office/drawing/2014/main" id="{C5C9609C-0FE3-493E-98C1-1B496CA623CC}"/>
                    </a:ext>
                  </a:extLst>
                </p:cNvPr>
                <p:cNvPicPr/>
                <p:nvPr/>
              </p:nvPicPr>
              <p:blipFill>
                <a:blip r:embed="rId376"/>
                <a:stretch>
                  <a:fillRect/>
                </a:stretch>
              </p:blipFill>
              <p:spPr>
                <a:xfrm>
                  <a:off x="10416420" y="4486500"/>
                  <a:ext cx="63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73731" name="Ink 73730">
                  <a:extLst>
                    <a:ext uri="{FF2B5EF4-FFF2-40B4-BE49-F238E27FC236}">
                      <a16:creationId xmlns:a16="http://schemas.microsoft.com/office/drawing/2014/main" id="{D4328EDA-6A59-427C-B939-8C6A2E0EEFDB}"/>
                    </a:ext>
                  </a:extLst>
                </p14:cNvPr>
                <p14:cNvContentPartPr/>
                <p14:nvPr/>
              </p14:nvContentPartPr>
              <p14:xfrm>
                <a:off x="10453140" y="4442580"/>
                <a:ext cx="68400" cy="123840"/>
              </p14:xfrm>
            </p:contentPart>
          </mc:Choice>
          <mc:Fallback xmlns="">
            <p:pic>
              <p:nvPicPr>
                <p:cNvPr id="73731" name="Ink 73730">
                  <a:extLst>
                    <a:ext uri="{FF2B5EF4-FFF2-40B4-BE49-F238E27FC236}">
                      <a16:creationId xmlns:a16="http://schemas.microsoft.com/office/drawing/2014/main" id="{D4328EDA-6A59-427C-B939-8C6A2E0EEFDB}"/>
                    </a:ext>
                  </a:extLst>
                </p:cNvPr>
                <p:cNvPicPr/>
                <p:nvPr/>
              </p:nvPicPr>
              <p:blipFill>
                <a:blip r:embed="rId378"/>
                <a:stretch>
                  <a:fillRect/>
                </a:stretch>
              </p:blipFill>
              <p:spPr>
                <a:xfrm>
                  <a:off x="10435140" y="4424940"/>
                  <a:ext cx="104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3732" name="Ink 73731">
                  <a:extLst>
                    <a:ext uri="{FF2B5EF4-FFF2-40B4-BE49-F238E27FC236}">
                      <a16:creationId xmlns:a16="http://schemas.microsoft.com/office/drawing/2014/main" id="{97807634-631A-4F3E-ABD4-4530D7ADB37A}"/>
                    </a:ext>
                  </a:extLst>
                </p14:cNvPr>
                <p14:cNvContentPartPr/>
                <p14:nvPr/>
              </p14:nvContentPartPr>
              <p14:xfrm>
                <a:off x="10484460" y="4494060"/>
                <a:ext cx="37080" cy="26280"/>
              </p14:xfrm>
            </p:contentPart>
          </mc:Choice>
          <mc:Fallback xmlns="">
            <p:pic>
              <p:nvPicPr>
                <p:cNvPr id="73732" name="Ink 73731">
                  <a:extLst>
                    <a:ext uri="{FF2B5EF4-FFF2-40B4-BE49-F238E27FC236}">
                      <a16:creationId xmlns:a16="http://schemas.microsoft.com/office/drawing/2014/main" id="{97807634-631A-4F3E-ABD4-4530D7ADB37A}"/>
                    </a:ext>
                  </a:extLst>
                </p:cNvPr>
                <p:cNvPicPr/>
                <p:nvPr/>
              </p:nvPicPr>
              <p:blipFill>
                <a:blip r:embed="rId380"/>
                <a:stretch>
                  <a:fillRect/>
                </a:stretch>
              </p:blipFill>
              <p:spPr>
                <a:xfrm>
                  <a:off x="10466460" y="4476060"/>
                  <a:ext cx="72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3734" name="Ink 73733">
                  <a:extLst>
                    <a:ext uri="{FF2B5EF4-FFF2-40B4-BE49-F238E27FC236}">
                      <a16:creationId xmlns:a16="http://schemas.microsoft.com/office/drawing/2014/main" id="{78337551-05BC-41B0-A747-08D2018914DB}"/>
                    </a:ext>
                  </a:extLst>
                </p14:cNvPr>
                <p14:cNvContentPartPr/>
                <p14:nvPr/>
              </p14:nvContentPartPr>
              <p14:xfrm>
                <a:off x="10740420" y="4311180"/>
                <a:ext cx="8640" cy="127800"/>
              </p14:xfrm>
            </p:contentPart>
          </mc:Choice>
          <mc:Fallback xmlns="">
            <p:pic>
              <p:nvPicPr>
                <p:cNvPr id="73734" name="Ink 73733">
                  <a:extLst>
                    <a:ext uri="{FF2B5EF4-FFF2-40B4-BE49-F238E27FC236}">
                      <a16:creationId xmlns:a16="http://schemas.microsoft.com/office/drawing/2014/main" id="{78337551-05BC-41B0-A747-08D2018914DB}"/>
                    </a:ext>
                  </a:extLst>
                </p:cNvPr>
                <p:cNvPicPr/>
                <p:nvPr/>
              </p:nvPicPr>
              <p:blipFill>
                <a:blip r:embed="rId382"/>
                <a:stretch>
                  <a:fillRect/>
                </a:stretch>
              </p:blipFill>
              <p:spPr>
                <a:xfrm>
                  <a:off x="10722780" y="4293180"/>
                  <a:ext cx="44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3735" name="Ink 73734">
                  <a:extLst>
                    <a:ext uri="{FF2B5EF4-FFF2-40B4-BE49-F238E27FC236}">
                      <a16:creationId xmlns:a16="http://schemas.microsoft.com/office/drawing/2014/main" id="{42B7AE0B-A993-4369-8FA9-943A0C41B8C2}"/>
                    </a:ext>
                  </a:extLst>
                </p14:cNvPr>
                <p14:cNvContentPartPr/>
                <p14:nvPr/>
              </p14:nvContentPartPr>
              <p14:xfrm>
                <a:off x="10736460" y="4306860"/>
                <a:ext cx="46800" cy="60480"/>
              </p14:xfrm>
            </p:contentPart>
          </mc:Choice>
          <mc:Fallback xmlns="">
            <p:pic>
              <p:nvPicPr>
                <p:cNvPr id="73735" name="Ink 73734">
                  <a:extLst>
                    <a:ext uri="{FF2B5EF4-FFF2-40B4-BE49-F238E27FC236}">
                      <a16:creationId xmlns:a16="http://schemas.microsoft.com/office/drawing/2014/main" id="{42B7AE0B-A993-4369-8FA9-943A0C41B8C2}"/>
                    </a:ext>
                  </a:extLst>
                </p:cNvPr>
                <p:cNvPicPr/>
                <p:nvPr/>
              </p:nvPicPr>
              <p:blipFill>
                <a:blip r:embed="rId384"/>
                <a:stretch>
                  <a:fillRect/>
                </a:stretch>
              </p:blipFill>
              <p:spPr>
                <a:xfrm>
                  <a:off x="10718820" y="4288860"/>
                  <a:ext cx="82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73736" name="Ink 73735">
                  <a:extLst>
                    <a:ext uri="{FF2B5EF4-FFF2-40B4-BE49-F238E27FC236}">
                      <a16:creationId xmlns:a16="http://schemas.microsoft.com/office/drawing/2014/main" id="{005A05F1-3E13-41FC-9A01-02D00E3EF981}"/>
                    </a:ext>
                  </a:extLst>
                </p14:cNvPr>
                <p14:cNvContentPartPr/>
                <p14:nvPr/>
              </p14:nvContentPartPr>
              <p14:xfrm>
                <a:off x="10813500" y="4294620"/>
                <a:ext cx="7920" cy="125640"/>
              </p14:xfrm>
            </p:contentPart>
          </mc:Choice>
          <mc:Fallback xmlns="">
            <p:pic>
              <p:nvPicPr>
                <p:cNvPr id="73736" name="Ink 73735">
                  <a:extLst>
                    <a:ext uri="{FF2B5EF4-FFF2-40B4-BE49-F238E27FC236}">
                      <a16:creationId xmlns:a16="http://schemas.microsoft.com/office/drawing/2014/main" id="{005A05F1-3E13-41FC-9A01-02D00E3EF981}"/>
                    </a:ext>
                  </a:extLst>
                </p:cNvPr>
                <p:cNvPicPr/>
                <p:nvPr/>
              </p:nvPicPr>
              <p:blipFill>
                <a:blip r:embed="rId386"/>
                <a:stretch>
                  <a:fillRect/>
                </a:stretch>
              </p:blipFill>
              <p:spPr>
                <a:xfrm>
                  <a:off x="10795860" y="4276980"/>
                  <a:ext cx="4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73737" name="Ink 73736">
                  <a:extLst>
                    <a:ext uri="{FF2B5EF4-FFF2-40B4-BE49-F238E27FC236}">
                      <a16:creationId xmlns:a16="http://schemas.microsoft.com/office/drawing/2014/main" id="{C81DBEDF-D613-488D-8680-0636622C9EF7}"/>
                    </a:ext>
                  </a:extLst>
                </p14:cNvPr>
                <p14:cNvContentPartPr/>
                <p14:nvPr/>
              </p14:nvContentPartPr>
              <p14:xfrm>
                <a:off x="10828980" y="4327380"/>
                <a:ext cx="50400" cy="38880"/>
              </p14:xfrm>
            </p:contentPart>
          </mc:Choice>
          <mc:Fallback xmlns="">
            <p:pic>
              <p:nvPicPr>
                <p:cNvPr id="73737" name="Ink 73736">
                  <a:extLst>
                    <a:ext uri="{FF2B5EF4-FFF2-40B4-BE49-F238E27FC236}">
                      <a16:creationId xmlns:a16="http://schemas.microsoft.com/office/drawing/2014/main" id="{C81DBEDF-D613-488D-8680-0636622C9EF7}"/>
                    </a:ext>
                  </a:extLst>
                </p:cNvPr>
                <p:cNvPicPr/>
                <p:nvPr/>
              </p:nvPicPr>
              <p:blipFill>
                <a:blip r:embed="rId388"/>
                <a:stretch>
                  <a:fillRect/>
                </a:stretch>
              </p:blipFill>
              <p:spPr>
                <a:xfrm>
                  <a:off x="10810980" y="4309740"/>
                  <a:ext cx="86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73738" name="Ink 73737">
                  <a:extLst>
                    <a:ext uri="{FF2B5EF4-FFF2-40B4-BE49-F238E27FC236}">
                      <a16:creationId xmlns:a16="http://schemas.microsoft.com/office/drawing/2014/main" id="{98ACE8B1-F9E7-4459-B56D-90F929F1036E}"/>
                    </a:ext>
                  </a:extLst>
                </p14:cNvPr>
                <p14:cNvContentPartPr/>
                <p14:nvPr/>
              </p14:nvContentPartPr>
              <p14:xfrm>
                <a:off x="10882980" y="4261140"/>
                <a:ext cx="7920" cy="111960"/>
              </p14:xfrm>
            </p:contentPart>
          </mc:Choice>
          <mc:Fallback xmlns="">
            <p:pic>
              <p:nvPicPr>
                <p:cNvPr id="73738" name="Ink 73737">
                  <a:extLst>
                    <a:ext uri="{FF2B5EF4-FFF2-40B4-BE49-F238E27FC236}">
                      <a16:creationId xmlns:a16="http://schemas.microsoft.com/office/drawing/2014/main" id="{98ACE8B1-F9E7-4459-B56D-90F929F1036E}"/>
                    </a:ext>
                  </a:extLst>
                </p:cNvPr>
                <p:cNvPicPr/>
                <p:nvPr/>
              </p:nvPicPr>
              <p:blipFill>
                <a:blip r:embed="rId390"/>
                <a:stretch>
                  <a:fillRect/>
                </a:stretch>
              </p:blipFill>
              <p:spPr>
                <a:xfrm>
                  <a:off x="10864980" y="4243140"/>
                  <a:ext cx="43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3739" name="Ink 73738">
                  <a:extLst>
                    <a:ext uri="{FF2B5EF4-FFF2-40B4-BE49-F238E27FC236}">
                      <a16:creationId xmlns:a16="http://schemas.microsoft.com/office/drawing/2014/main" id="{F0C12E6F-6E37-46B3-8A24-5F0A6379B5C6}"/>
                    </a:ext>
                  </a:extLst>
                </p14:cNvPr>
                <p14:cNvContentPartPr/>
                <p14:nvPr/>
              </p14:nvContentPartPr>
              <p14:xfrm>
                <a:off x="10930860" y="4278060"/>
                <a:ext cx="37080" cy="84600"/>
              </p14:xfrm>
            </p:contentPart>
          </mc:Choice>
          <mc:Fallback xmlns="">
            <p:pic>
              <p:nvPicPr>
                <p:cNvPr id="73739" name="Ink 73738">
                  <a:extLst>
                    <a:ext uri="{FF2B5EF4-FFF2-40B4-BE49-F238E27FC236}">
                      <a16:creationId xmlns:a16="http://schemas.microsoft.com/office/drawing/2014/main" id="{F0C12E6F-6E37-46B3-8A24-5F0A6379B5C6}"/>
                    </a:ext>
                  </a:extLst>
                </p:cNvPr>
                <p:cNvPicPr/>
                <p:nvPr/>
              </p:nvPicPr>
              <p:blipFill>
                <a:blip r:embed="rId392"/>
                <a:stretch>
                  <a:fillRect/>
                </a:stretch>
              </p:blipFill>
              <p:spPr>
                <a:xfrm>
                  <a:off x="10913220" y="4260060"/>
                  <a:ext cx="72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73740" name="Ink 73739">
                  <a:extLst>
                    <a:ext uri="{FF2B5EF4-FFF2-40B4-BE49-F238E27FC236}">
                      <a16:creationId xmlns:a16="http://schemas.microsoft.com/office/drawing/2014/main" id="{47102F02-8026-415E-A015-A2B9665932CD}"/>
                    </a:ext>
                  </a:extLst>
                </p14:cNvPr>
                <p14:cNvContentPartPr/>
                <p14:nvPr/>
              </p14:nvContentPartPr>
              <p14:xfrm>
                <a:off x="11025180" y="4203180"/>
                <a:ext cx="69840" cy="110880"/>
              </p14:xfrm>
            </p:contentPart>
          </mc:Choice>
          <mc:Fallback xmlns="">
            <p:pic>
              <p:nvPicPr>
                <p:cNvPr id="73740" name="Ink 73739">
                  <a:extLst>
                    <a:ext uri="{FF2B5EF4-FFF2-40B4-BE49-F238E27FC236}">
                      <a16:creationId xmlns:a16="http://schemas.microsoft.com/office/drawing/2014/main" id="{47102F02-8026-415E-A015-A2B9665932CD}"/>
                    </a:ext>
                  </a:extLst>
                </p:cNvPr>
                <p:cNvPicPr/>
                <p:nvPr/>
              </p:nvPicPr>
              <p:blipFill>
                <a:blip r:embed="rId394"/>
                <a:stretch>
                  <a:fillRect/>
                </a:stretch>
              </p:blipFill>
              <p:spPr>
                <a:xfrm>
                  <a:off x="11007540" y="4185540"/>
                  <a:ext cx="10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3741" name="Ink 73740">
                  <a:extLst>
                    <a:ext uri="{FF2B5EF4-FFF2-40B4-BE49-F238E27FC236}">
                      <a16:creationId xmlns:a16="http://schemas.microsoft.com/office/drawing/2014/main" id="{21DC4BB5-C974-42E7-A641-7DFD302AD85D}"/>
                    </a:ext>
                  </a:extLst>
                </p14:cNvPr>
                <p14:cNvContentPartPr/>
                <p14:nvPr/>
              </p14:nvContentPartPr>
              <p14:xfrm>
                <a:off x="11142900" y="4194540"/>
                <a:ext cx="360" cy="83160"/>
              </p14:xfrm>
            </p:contentPart>
          </mc:Choice>
          <mc:Fallback xmlns="">
            <p:pic>
              <p:nvPicPr>
                <p:cNvPr id="73741" name="Ink 73740">
                  <a:extLst>
                    <a:ext uri="{FF2B5EF4-FFF2-40B4-BE49-F238E27FC236}">
                      <a16:creationId xmlns:a16="http://schemas.microsoft.com/office/drawing/2014/main" id="{21DC4BB5-C974-42E7-A641-7DFD302AD85D}"/>
                    </a:ext>
                  </a:extLst>
                </p:cNvPr>
                <p:cNvPicPr/>
                <p:nvPr/>
              </p:nvPicPr>
              <p:blipFill>
                <a:blip r:embed="rId396"/>
                <a:stretch>
                  <a:fillRect/>
                </a:stretch>
              </p:blipFill>
              <p:spPr>
                <a:xfrm>
                  <a:off x="11124900" y="4176900"/>
                  <a:ext cx="36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73742" name="Ink 73741">
                  <a:extLst>
                    <a:ext uri="{FF2B5EF4-FFF2-40B4-BE49-F238E27FC236}">
                      <a16:creationId xmlns:a16="http://schemas.microsoft.com/office/drawing/2014/main" id="{377ECF64-3CD2-4B0C-AB21-2D344D14C87F}"/>
                    </a:ext>
                  </a:extLst>
                </p14:cNvPr>
                <p14:cNvContentPartPr/>
                <p14:nvPr/>
              </p14:nvContentPartPr>
              <p14:xfrm>
                <a:off x="11146500" y="4159980"/>
                <a:ext cx="52200" cy="61920"/>
              </p14:xfrm>
            </p:contentPart>
          </mc:Choice>
          <mc:Fallback xmlns="">
            <p:pic>
              <p:nvPicPr>
                <p:cNvPr id="73742" name="Ink 73741">
                  <a:extLst>
                    <a:ext uri="{FF2B5EF4-FFF2-40B4-BE49-F238E27FC236}">
                      <a16:creationId xmlns:a16="http://schemas.microsoft.com/office/drawing/2014/main" id="{377ECF64-3CD2-4B0C-AB21-2D344D14C87F}"/>
                    </a:ext>
                  </a:extLst>
                </p:cNvPr>
                <p:cNvPicPr/>
                <p:nvPr/>
              </p:nvPicPr>
              <p:blipFill>
                <a:blip r:embed="rId398"/>
                <a:stretch>
                  <a:fillRect/>
                </a:stretch>
              </p:blipFill>
              <p:spPr>
                <a:xfrm>
                  <a:off x="11128860" y="4141980"/>
                  <a:ext cx="87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73743" name="Ink 73742">
                  <a:extLst>
                    <a:ext uri="{FF2B5EF4-FFF2-40B4-BE49-F238E27FC236}">
                      <a16:creationId xmlns:a16="http://schemas.microsoft.com/office/drawing/2014/main" id="{5C87EB51-5E24-4F3C-9D34-3F5C2009CE12}"/>
                    </a:ext>
                  </a:extLst>
                </p14:cNvPr>
                <p14:cNvContentPartPr/>
                <p14:nvPr/>
              </p14:nvContentPartPr>
              <p14:xfrm>
                <a:off x="11148660" y="4271580"/>
                <a:ext cx="63720" cy="10800"/>
              </p14:xfrm>
            </p:contentPart>
          </mc:Choice>
          <mc:Fallback xmlns="">
            <p:pic>
              <p:nvPicPr>
                <p:cNvPr id="73743" name="Ink 73742">
                  <a:extLst>
                    <a:ext uri="{FF2B5EF4-FFF2-40B4-BE49-F238E27FC236}">
                      <a16:creationId xmlns:a16="http://schemas.microsoft.com/office/drawing/2014/main" id="{5C87EB51-5E24-4F3C-9D34-3F5C2009CE12}"/>
                    </a:ext>
                  </a:extLst>
                </p:cNvPr>
                <p:cNvPicPr/>
                <p:nvPr/>
              </p:nvPicPr>
              <p:blipFill>
                <a:blip r:embed="rId400"/>
                <a:stretch>
                  <a:fillRect/>
                </a:stretch>
              </p:blipFill>
              <p:spPr>
                <a:xfrm>
                  <a:off x="11130660" y="4253580"/>
                  <a:ext cx="99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73747" name="Ink 73746">
                  <a:extLst>
                    <a:ext uri="{FF2B5EF4-FFF2-40B4-BE49-F238E27FC236}">
                      <a16:creationId xmlns:a16="http://schemas.microsoft.com/office/drawing/2014/main" id="{454CF917-31E2-495F-A313-6DBF0273B7D0}"/>
                    </a:ext>
                  </a:extLst>
                </p14:cNvPr>
                <p14:cNvContentPartPr/>
                <p14:nvPr/>
              </p14:nvContentPartPr>
              <p14:xfrm>
                <a:off x="10665180" y="4084020"/>
                <a:ext cx="61920" cy="10080"/>
              </p14:xfrm>
            </p:contentPart>
          </mc:Choice>
          <mc:Fallback xmlns="">
            <p:pic>
              <p:nvPicPr>
                <p:cNvPr id="73747" name="Ink 73746">
                  <a:extLst>
                    <a:ext uri="{FF2B5EF4-FFF2-40B4-BE49-F238E27FC236}">
                      <a16:creationId xmlns:a16="http://schemas.microsoft.com/office/drawing/2014/main" id="{454CF917-31E2-495F-A313-6DBF0273B7D0}"/>
                    </a:ext>
                  </a:extLst>
                </p:cNvPr>
                <p:cNvPicPr/>
                <p:nvPr/>
              </p:nvPicPr>
              <p:blipFill>
                <a:blip r:embed="rId402"/>
                <a:stretch>
                  <a:fillRect/>
                </a:stretch>
              </p:blipFill>
              <p:spPr>
                <a:xfrm>
                  <a:off x="10647540" y="4066020"/>
                  <a:ext cx="97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3748" name="Ink 73747">
                  <a:extLst>
                    <a:ext uri="{FF2B5EF4-FFF2-40B4-BE49-F238E27FC236}">
                      <a16:creationId xmlns:a16="http://schemas.microsoft.com/office/drawing/2014/main" id="{1CB079BB-BD25-4E42-99A8-EA25443A85FA}"/>
                    </a:ext>
                  </a:extLst>
                </p14:cNvPr>
                <p14:cNvContentPartPr/>
                <p14:nvPr/>
              </p14:nvContentPartPr>
              <p14:xfrm>
                <a:off x="10728900" y="4016700"/>
                <a:ext cx="19800" cy="110160"/>
              </p14:xfrm>
            </p:contentPart>
          </mc:Choice>
          <mc:Fallback xmlns="">
            <p:pic>
              <p:nvPicPr>
                <p:cNvPr id="73748" name="Ink 73747">
                  <a:extLst>
                    <a:ext uri="{FF2B5EF4-FFF2-40B4-BE49-F238E27FC236}">
                      <a16:creationId xmlns:a16="http://schemas.microsoft.com/office/drawing/2014/main" id="{1CB079BB-BD25-4E42-99A8-EA25443A85FA}"/>
                    </a:ext>
                  </a:extLst>
                </p:cNvPr>
                <p:cNvPicPr/>
                <p:nvPr/>
              </p:nvPicPr>
              <p:blipFill>
                <a:blip r:embed="rId404"/>
                <a:stretch>
                  <a:fillRect/>
                </a:stretch>
              </p:blipFill>
              <p:spPr>
                <a:xfrm>
                  <a:off x="10710900" y="3998700"/>
                  <a:ext cx="55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3750" name="Ink 73749">
                  <a:extLst>
                    <a:ext uri="{FF2B5EF4-FFF2-40B4-BE49-F238E27FC236}">
                      <a16:creationId xmlns:a16="http://schemas.microsoft.com/office/drawing/2014/main" id="{D1A5BBCC-3FA4-4C9C-99DC-B1395B831DC1}"/>
                    </a:ext>
                  </a:extLst>
                </p14:cNvPr>
                <p14:cNvContentPartPr/>
                <p14:nvPr/>
              </p14:nvContentPartPr>
              <p14:xfrm>
                <a:off x="11096460" y="3557340"/>
                <a:ext cx="232560" cy="717480"/>
              </p14:xfrm>
            </p:contentPart>
          </mc:Choice>
          <mc:Fallback xmlns="">
            <p:pic>
              <p:nvPicPr>
                <p:cNvPr id="73750" name="Ink 73749">
                  <a:extLst>
                    <a:ext uri="{FF2B5EF4-FFF2-40B4-BE49-F238E27FC236}">
                      <a16:creationId xmlns:a16="http://schemas.microsoft.com/office/drawing/2014/main" id="{D1A5BBCC-3FA4-4C9C-99DC-B1395B831DC1}"/>
                    </a:ext>
                  </a:extLst>
                </p:cNvPr>
                <p:cNvPicPr/>
                <p:nvPr/>
              </p:nvPicPr>
              <p:blipFill>
                <a:blip r:embed="rId406"/>
                <a:stretch>
                  <a:fillRect/>
                </a:stretch>
              </p:blipFill>
              <p:spPr>
                <a:xfrm>
                  <a:off x="11078820" y="3539700"/>
                  <a:ext cx="268200" cy="753120"/>
                </a:xfrm>
                <a:prstGeom prst="rect">
                  <a:avLst/>
                </a:prstGeom>
              </p:spPr>
            </p:pic>
          </mc:Fallback>
        </mc:AlternateContent>
      </p:grpSp>
      <p:cxnSp>
        <p:nvCxnSpPr>
          <p:cNvPr id="300" name="Straight Connector 299">
            <a:extLst>
              <a:ext uri="{FF2B5EF4-FFF2-40B4-BE49-F238E27FC236}">
                <a16:creationId xmlns:a16="http://schemas.microsoft.com/office/drawing/2014/main" id="{BAEFD41B-1ACC-443A-A354-06300ED871BC}"/>
              </a:ext>
            </a:extLst>
          </p:cNvPr>
          <p:cNvCxnSpPr>
            <a:cxnSpLocks/>
          </p:cNvCxnSpPr>
          <p:nvPr/>
        </p:nvCxnSpPr>
        <p:spPr>
          <a:xfrm flipV="1">
            <a:off x="6705600" y="5534661"/>
            <a:ext cx="5257800" cy="27939"/>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87B9D4F4-FEA5-49A9-A550-F012E73353DB}"/>
              </a:ext>
            </a:extLst>
          </p:cNvPr>
          <p:cNvCxnSpPr>
            <a:cxnSpLocks/>
          </p:cNvCxnSpPr>
          <p:nvPr/>
        </p:nvCxnSpPr>
        <p:spPr>
          <a:xfrm>
            <a:off x="381000" y="5556249"/>
            <a:ext cx="4038598" cy="6351"/>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28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20485" name="Content Placeholder 5"/>
          <p:cNvSpPr>
            <a:spLocks noGrp="1"/>
          </p:cNvSpPr>
          <p:nvPr>
            <p:ph sz="quarter" idx="16"/>
          </p:nvPr>
        </p:nvSpPr>
        <p:spPr>
          <a:xfrm>
            <a:off x="266701" y="1143001"/>
            <a:ext cx="11544299" cy="5486401"/>
          </a:xfrm>
        </p:spPr>
        <p:txBody>
          <a:bodyPr/>
          <a:lstStyle/>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These are very small numbers</a:t>
            </a: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To track changes in results, we need to identify even smaller amounts – micro-amperes</a:t>
            </a: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Which means this is a very sensitive test</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Because we measure very small numbers, even minor surface contamination skews results</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test does not provide good results if it’s raining, dusty, very high humidity</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Test conditions should be as close as possible each time – often means similar times of year with typically good weather</a:t>
            </a: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Since the test requires climbing on the transformer / an outage, this is also the time to look for leaks, cracked insulators, and other signs of damage that cannot be seen from the ground or known from sensors until they are catastrophic</a:t>
            </a: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The example shown was a bushing, but it’s the same for many types of insulation systems (generators, transformers, bus duct, motors, etc.)	</a:t>
            </a:r>
            <a:endParaRPr lang="en-US" b="1" dirty="0"/>
          </a:p>
        </p:txBody>
      </p:sp>
    </p:spTree>
    <p:extLst>
      <p:ext uri="{BB962C8B-B14F-4D97-AF65-F5344CB8AC3E}">
        <p14:creationId xmlns:p14="http://schemas.microsoft.com/office/powerpoint/2010/main" val="198872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powertrain</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E08B703-720B-454E-94C9-5452750E2944}"/>
                  </a:ext>
                </a:extLst>
              </p14:cNvPr>
              <p14:cNvContentPartPr/>
              <p14:nvPr/>
            </p14:nvContentPartPr>
            <p14:xfrm>
              <a:off x="2229300" y="2752380"/>
              <a:ext cx="831240" cy="1071000"/>
            </p14:xfrm>
          </p:contentPart>
        </mc:Choice>
        <mc:Fallback xmlns="">
          <p:pic>
            <p:nvPicPr>
              <p:cNvPr id="5" name="Ink 4">
                <a:extLst>
                  <a:ext uri="{FF2B5EF4-FFF2-40B4-BE49-F238E27FC236}">
                    <a16:creationId xmlns:a16="http://schemas.microsoft.com/office/drawing/2014/main" id="{BE08B703-720B-454E-94C9-5452750E2944}"/>
                  </a:ext>
                </a:extLst>
              </p:cNvPr>
              <p:cNvPicPr/>
              <p:nvPr/>
            </p:nvPicPr>
            <p:blipFill>
              <a:blip r:embed="rId3"/>
              <a:stretch>
                <a:fillRect/>
              </a:stretch>
            </p:blipFill>
            <p:spPr>
              <a:xfrm>
                <a:off x="2211300" y="2734380"/>
                <a:ext cx="866880" cy="110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C5E6A573-849C-439A-A201-C949111C6C47}"/>
                  </a:ext>
                </a:extLst>
              </p14:cNvPr>
              <p14:cNvContentPartPr/>
              <p14:nvPr/>
            </p14:nvContentPartPr>
            <p14:xfrm>
              <a:off x="3065580" y="3275820"/>
              <a:ext cx="2693160" cy="30600"/>
            </p14:xfrm>
          </p:contentPart>
        </mc:Choice>
        <mc:Fallback xmlns="">
          <p:pic>
            <p:nvPicPr>
              <p:cNvPr id="15" name="Ink 14">
                <a:extLst>
                  <a:ext uri="{FF2B5EF4-FFF2-40B4-BE49-F238E27FC236}">
                    <a16:creationId xmlns:a16="http://schemas.microsoft.com/office/drawing/2014/main" id="{C5E6A573-849C-439A-A201-C949111C6C47}"/>
                  </a:ext>
                </a:extLst>
              </p:cNvPr>
              <p:cNvPicPr/>
              <p:nvPr/>
            </p:nvPicPr>
            <p:blipFill>
              <a:blip r:embed="rId5"/>
              <a:stretch>
                <a:fillRect/>
              </a:stretch>
            </p:blipFill>
            <p:spPr>
              <a:xfrm>
                <a:off x="3047940" y="3258180"/>
                <a:ext cx="2728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35" name="Ink 20534">
                <a:extLst>
                  <a:ext uri="{FF2B5EF4-FFF2-40B4-BE49-F238E27FC236}">
                    <a16:creationId xmlns:a16="http://schemas.microsoft.com/office/drawing/2014/main" id="{C033630D-0E76-4AE8-8130-8A93DE6B192E}"/>
                  </a:ext>
                </a:extLst>
              </p14:cNvPr>
              <p14:cNvContentPartPr/>
              <p14:nvPr/>
            </p14:nvContentPartPr>
            <p14:xfrm>
              <a:off x="5741460" y="3258540"/>
              <a:ext cx="1595520" cy="35640"/>
            </p14:xfrm>
          </p:contentPart>
        </mc:Choice>
        <mc:Fallback xmlns="">
          <p:pic>
            <p:nvPicPr>
              <p:cNvPr id="20535" name="Ink 20534">
                <a:extLst>
                  <a:ext uri="{FF2B5EF4-FFF2-40B4-BE49-F238E27FC236}">
                    <a16:creationId xmlns:a16="http://schemas.microsoft.com/office/drawing/2014/main" id="{C033630D-0E76-4AE8-8130-8A93DE6B192E}"/>
                  </a:ext>
                </a:extLst>
              </p:cNvPr>
              <p:cNvPicPr/>
              <p:nvPr/>
            </p:nvPicPr>
            <p:blipFill>
              <a:blip r:embed="rId7"/>
              <a:stretch>
                <a:fillRect/>
              </a:stretch>
            </p:blipFill>
            <p:spPr>
              <a:xfrm>
                <a:off x="5723460" y="3240540"/>
                <a:ext cx="1631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42" name="Ink 20541">
                <a:extLst>
                  <a:ext uri="{FF2B5EF4-FFF2-40B4-BE49-F238E27FC236}">
                    <a16:creationId xmlns:a16="http://schemas.microsoft.com/office/drawing/2014/main" id="{106B1D14-BE3C-4D97-9B36-7F018BDC14EB}"/>
                  </a:ext>
                </a:extLst>
              </p14:cNvPr>
              <p14:cNvContentPartPr/>
              <p14:nvPr/>
            </p14:nvContentPartPr>
            <p14:xfrm>
              <a:off x="7110180" y="3764700"/>
              <a:ext cx="2217600" cy="2002680"/>
            </p14:xfrm>
          </p:contentPart>
        </mc:Choice>
        <mc:Fallback xmlns="">
          <p:pic>
            <p:nvPicPr>
              <p:cNvPr id="20542" name="Ink 20541">
                <a:extLst>
                  <a:ext uri="{FF2B5EF4-FFF2-40B4-BE49-F238E27FC236}">
                    <a16:creationId xmlns:a16="http://schemas.microsoft.com/office/drawing/2014/main" id="{106B1D14-BE3C-4D97-9B36-7F018BDC14EB}"/>
                  </a:ext>
                </a:extLst>
              </p:cNvPr>
              <p:cNvPicPr/>
              <p:nvPr/>
            </p:nvPicPr>
            <p:blipFill>
              <a:blip r:embed="rId9"/>
              <a:stretch>
                <a:fillRect/>
              </a:stretch>
            </p:blipFill>
            <p:spPr>
              <a:xfrm>
                <a:off x="7092180" y="3747060"/>
                <a:ext cx="2253240" cy="203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536" name="Ink 20535">
                <a:extLst>
                  <a:ext uri="{FF2B5EF4-FFF2-40B4-BE49-F238E27FC236}">
                    <a16:creationId xmlns:a16="http://schemas.microsoft.com/office/drawing/2014/main" id="{023DE209-282C-4D48-944A-7EF330FDDE7B}"/>
                  </a:ext>
                </a:extLst>
              </p14:cNvPr>
              <p14:cNvContentPartPr/>
              <p14:nvPr/>
            </p14:nvContentPartPr>
            <p14:xfrm>
              <a:off x="7331220" y="3298500"/>
              <a:ext cx="42840" cy="71640"/>
            </p14:xfrm>
          </p:contentPart>
        </mc:Choice>
        <mc:Fallback xmlns="">
          <p:pic>
            <p:nvPicPr>
              <p:cNvPr id="20536" name="Ink 20535">
                <a:extLst>
                  <a:ext uri="{FF2B5EF4-FFF2-40B4-BE49-F238E27FC236}">
                    <a16:creationId xmlns:a16="http://schemas.microsoft.com/office/drawing/2014/main" id="{023DE209-282C-4D48-944A-7EF330FDDE7B}"/>
                  </a:ext>
                </a:extLst>
              </p:cNvPr>
              <p:cNvPicPr/>
              <p:nvPr/>
            </p:nvPicPr>
            <p:blipFill>
              <a:blip r:embed="rId11"/>
              <a:stretch>
                <a:fillRect/>
              </a:stretch>
            </p:blipFill>
            <p:spPr>
              <a:xfrm>
                <a:off x="7313580" y="3280860"/>
                <a:ext cx="78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537" name="Ink 20536">
                <a:extLst>
                  <a:ext uri="{FF2B5EF4-FFF2-40B4-BE49-F238E27FC236}">
                    <a16:creationId xmlns:a16="http://schemas.microsoft.com/office/drawing/2014/main" id="{30E3B6D6-22D4-4360-8845-A8B1E0F5587B}"/>
                  </a:ext>
                </a:extLst>
              </p14:cNvPr>
              <p14:cNvContentPartPr/>
              <p14:nvPr/>
            </p14:nvContentPartPr>
            <p14:xfrm>
              <a:off x="7279020" y="3396780"/>
              <a:ext cx="88200" cy="339840"/>
            </p14:xfrm>
          </p:contentPart>
        </mc:Choice>
        <mc:Fallback xmlns="">
          <p:pic>
            <p:nvPicPr>
              <p:cNvPr id="20537" name="Ink 20536">
                <a:extLst>
                  <a:ext uri="{FF2B5EF4-FFF2-40B4-BE49-F238E27FC236}">
                    <a16:creationId xmlns:a16="http://schemas.microsoft.com/office/drawing/2014/main" id="{30E3B6D6-22D4-4360-8845-A8B1E0F5587B}"/>
                  </a:ext>
                </a:extLst>
              </p:cNvPr>
              <p:cNvPicPr/>
              <p:nvPr/>
            </p:nvPicPr>
            <p:blipFill>
              <a:blip r:embed="rId13"/>
              <a:stretch>
                <a:fillRect/>
              </a:stretch>
            </p:blipFill>
            <p:spPr>
              <a:xfrm>
                <a:off x="7261380" y="3378780"/>
                <a:ext cx="12384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539" name="Ink 20538">
                <a:extLst>
                  <a:ext uri="{FF2B5EF4-FFF2-40B4-BE49-F238E27FC236}">
                    <a16:creationId xmlns:a16="http://schemas.microsoft.com/office/drawing/2014/main" id="{AE619EB7-A54E-4084-8501-BDE60328D7E5}"/>
                  </a:ext>
                </a:extLst>
              </p14:cNvPr>
              <p14:cNvContentPartPr/>
              <p14:nvPr/>
            </p14:nvContentPartPr>
            <p14:xfrm>
              <a:off x="7383420" y="3388140"/>
              <a:ext cx="78120" cy="345600"/>
            </p14:xfrm>
          </p:contentPart>
        </mc:Choice>
        <mc:Fallback xmlns="">
          <p:pic>
            <p:nvPicPr>
              <p:cNvPr id="20539" name="Ink 20538">
                <a:extLst>
                  <a:ext uri="{FF2B5EF4-FFF2-40B4-BE49-F238E27FC236}">
                    <a16:creationId xmlns:a16="http://schemas.microsoft.com/office/drawing/2014/main" id="{AE619EB7-A54E-4084-8501-BDE60328D7E5}"/>
                  </a:ext>
                </a:extLst>
              </p:cNvPr>
              <p:cNvPicPr/>
              <p:nvPr/>
            </p:nvPicPr>
            <p:blipFill>
              <a:blip r:embed="rId15"/>
              <a:stretch>
                <a:fillRect/>
              </a:stretch>
            </p:blipFill>
            <p:spPr>
              <a:xfrm>
                <a:off x="7365420" y="3370140"/>
                <a:ext cx="1137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540" name="Ink 20539">
                <a:extLst>
                  <a:ext uri="{FF2B5EF4-FFF2-40B4-BE49-F238E27FC236}">
                    <a16:creationId xmlns:a16="http://schemas.microsoft.com/office/drawing/2014/main" id="{285D1AD5-05DD-4668-B4E1-7850C2E34AA2}"/>
                  </a:ext>
                </a:extLst>
              </p14:cNvPr>
              <p14:cNvContentPartPr/>
              <p14:nvPr/>
            </p14:nvContentPartPr>
            <p14:xfrm>
              <a:off x="7090740" y="3718980"/>
              <a:ext cx="1817640" cy="96840"/>
            </p14:xfrm>
          </p:contentPart>
        </mc:Choice>
        <mc:Fallback xmlns="">
          <p:pic>
            <p:nvPicPr>
              <p:cNvPr id="20540" name="Ink 20539">
                <a:extLst>
                  <a:ext uri="{FF2B5EF4-FFF2-40B4-BE49-F238E27FC236}">
                    <a16:creationId xmlns:a16="http://schemas.microsoft.com/office/drawing/2014/main" id="{285D1AD5-05DD-4668-B4E1-7850C2E34AA2}"/>
                  </a:ext>
                </a:extLst>
              </p:cNvPr>
              <p:cNvPicPr/>
              <p:nvPr/>
            </p:nvPicPr>
            <p:blipFill>
              <a:blip r:embed="rId17"/>
              <a:stretch>
                <a:fillRect/>
              </a:stretch>
            </p:blipFill>
            <p:spPr>
              <a:xfrm>
                <a:off x="7073100" y="3700980"/>
                <a:ext cx="1853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549" name="Ink 20548">
                <a:extLst>
                  <a:ext uri="{FF2B5EF4-FFF2-40B4-BE49-F238E27FC236}">
                    <a16:creationId xmlns:a16="http://schemas.microsoft.com/office/drawing/2014/main" id="{84D4A051-E39A-4804-B661-A7FEF4DAEB2C}"/>
                  </a:ext>
                </a:extLst>
              </p14:cNvPr>
              <p14:cNvContentPartPr/>
              <p14:nvPr/>
            </p14:nvContentPartPr>
            <p14:xfrm>
              <a:off x="7372260" y="3764340"/>
              <a:ext cx="542520" cy="1534680"/>
            </p14:xfrm>
          </p:contentPart>
        </mc:Choice>
        <mc:Fallback xmlns="">
          <p:pic>
            <p:nvPicPr>
              <p:cNvPr id="20549" name="Ink 20548">
                <a:extLst>
                  <a:ext uri="{FF2B5EF4-FFF2-40B4-BE49-F238E27FC236}">
                    <a16:creationId xmlns:a16="http://schemas.microsoft.com/office/drawing/2014/main" id="{84D4A051-E39A-4804-B661-A7FEF4DAEB2C}"/>
                  </a:ext>
                </a:extLst>
              </p:cNvPr>
              <p:cNvPicPr/>
              <p:nvPr/>
            </p:nvPicPr>
            <p:blipFill>
              <a:blip r:embed="rId19"/>
              <a:stretch>
                <a:fillRect/>
              </a:stretch>
            </p:blipFill>
            <p:spPr>
              <a:xfrm>
                <a:off x="7354620" y="3746700"/>
                <a:ext cx="578160" cy="157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555" name="Ink 20554">
                <a:extLst>
                  <a:ext uri="{FF2B5EF4-FFF2-40B4-BE49-F238E27FC236}">
                    <a16:creationId xmlns:a16="http://schemas.microsoft.com/office/drawing/2014/main" id="{B2A66B2B-1D6E-49CA-99C2-D5A6EF5A52A6}"/>
                  </a:ext>
                </a:extLst>
              </p14:cNvPr>
              <p14:cNvContentPartPr/>
              <p14:nvPr/>
            </p14:nvContentPartPr>
            <p14:xfrm>
              <a:off x="9253980" y="3406860"/>
              <a:ext cx="206640" cy="2739600"/>
            </p14:xfrm>
          </p:contentPart>
        </mc:Choice>
        <mc:Fallback xmlns="">
          <p:pic>
            <p:nvPicPr>
              <p:cNvPr id="20555" name="Ink 20554">
                <a:extLst>
                  <a:ext uri="{FF2B5EF4-FFF2-40B4-BE49-F238E27FC236}">
                    <a16:creationId xmlns:a16="http://schemas.microsoft.com/office/drawing/2014/main" id="{B2A66B2B-1D6E-49CA-99C2-D5A6EF5A52A6}"/>
                  </a:ext>
                </a:extLst>
              </p:cNvPr>
              <p:cNvPicPr/>
              <p:nvPr/>
            </p:nvPicPr>
            <p:blipFill>
              <a:blip r:embed="rId21"/>
              <a:stretch>
                <a:fillRect/>
              </a:stretch>
            </p:blipFill>
            <p:spPr>
              <a:xfrm>
                <a:off x="9236340" y="3389220"/>
                <a:ext cx="242280" cy="277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557" name="Ink 20556">
                <a:extLst>
                  <a:ext uri="{FF2B5EF4-FFF2-40B4-BE49-F238E27FC236}">
                    <a16:creationId xmlns:a16="http://schemas.microsoft.com/office/drawing/2014/main" id="{C15246EE-0302-4C18-9EE7-96DED6469D7A}"/>
                  </a:ext>
                </a:extLst>
              </p14:cNvPr>
              <p14:cNvContentPartPr/>
              <p14:nvPr/>
            </p14:nvContentPartPr>
            <p14:xfrm>
              <a:off x="9127260" y="6142500"/>
              <a:ext cx="691560" cy="79200"/>
            </p14:xfrm>
          </p:contentPart>
        </mc:Choice>
        <mc:Fallback xmlns="">
          <p:pic>
            <p:nvPicPr>
              <p:cNvPr id="20557" name="Ink 20556">
                <a:extLst>
                  <a:ext uri="{FF2B5EF4-FFF2-40B4-BE49-F238E27FC236}">
                    <a16:creationId xmlns:a16="http://schemas.microsoft.com/office/drawing/2014/main" id="{C15246EE-0302-4C18-9EE7-96DED6469D7A}"/>
                  </a:ext>
                </a:extLst>
              </p:cNvPr>
              <p:cNvPicPr/>
              <p:nvPr/>
            </p:nvPicPr>
            <p:blipFill>
              <a:blip r:embed="rId23"/>
              <a:stretch>
                <a:fillRect/>
              </a:stretch>
            </p:blipFill>
            <p:spPr>
              <a:xfrm>
                <a:off x="9109620" y="6124860"/>
                <a:ext cx="727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558" name="Ink 20557">
                <a:extLst>
                  <a:ext uri="{FF2B5EF4-FFF2-40B4-BE49-F238E27FC236}">
                    <a16:creationId xmlns:a16="http://schemas.microsoft.com/office/drawing/2014/main" id="{CEEE8D05-4917-4F06-BD71-9C6F0EF66AE2}"/>
                  </a:ext>
                </a:extLst>
              </p14:cNvPr>
              <p14:cNvContentPartPr/>
              <p14:nvPr/>
            </p14:nvContentPartPr>
            <p14:xfrm>
              <a:off x="9044460" y="6149340"/>
              <a:ext cx="88920" cy="120600"/>
            </p14:xfrm>
          </p:contentPart>
        </mc:Choice>
        <mc:Fallback xmlns="">
          <p:pic>
            <p:nvPicPr>
              <p:cNvPr id="20558" name="Ink 20557">
                <a:extLst>
                  <a:ext uri="{FF2B5EF4-FFF2-40B4-BE49-F238E27FC236}">
                    <a16:creationId xmlns:a16="http://schemas.microsoft.com/office/drawing/2014/main" id="{CEEE8D05-4917-4F06-BD71-9C6F0EF66AE2}"/>
                  </a:ext>
                </a:extLst>
              </p:cNvPr>
              <p:cNvPicPr/>
              <p:nvPr/>
            </p:nvPicPr>
            <p:blipFill>
              <a:blip r:embed="rId25"/>
              <a:stretch>
                <a:fillRect/>
              </a:stretch>
            </p:blipFill>
            <p:spPr>
              <a:xfrm>
                <a:off x="9026820" y="6131340"/>
                <a:ext cx="124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559" name="Ink 20558">
                <a:extLst>
                  <a:ext uri="{FF2B5EF4-FFF2-40B4-BE49-F238E27FC236}">
                    <a16:creationId xmlns:a16="http://schemas.microsoft.com/office/drawing/2014/main" id="{DDB3CEA2-C37F-458D-8363-BB7DEC6EE2BD}"/>
                  </a:ext>
                </a:extLst>
              </p14:cNvPr>
              <p14:cNvContentPartPr/>
              <p14:nvPr/>
            </p14:nvContentPartPr>
            <p14:xfrm>
              <a:off x="9286740" y="6172380"/>
              <a:ext cx="75960" cy="122760"/>
            </p14:xfrm>
          </p:contentPart>
        </mc:Choice>
        <mc:Fallback xmlns="">
          <p:pic>
            <p:nvPicPr>
              <p:cNvPr id="20559" name="Ink 20558">
                <a:extLst>
                  <a:ext uri="{FF2B5EF4-FFF2-40B4-BE49-F238E27FC236}">
                    <a16:creationId xmlns:a16="http://schemas.microsoft.com/office/drawing/2014/main" id="{DDB3CEA2-C37F-458D-8363-BB7DEC6EE2BD}"/>
                  </a:ext>
                </a:extLst>
              </p:cNvPr>
              <p:cNvPicPr/>
              <p:nvPr/>
            </p:nvPicPr>
            <p:blipFill>
              <a:blip r:embed="rId27"/>
              <a:stretch>
                <a:fillRect/>
              </a:stretch>
            </p:blipFill>
            <p:spPr>
              <a:xfrm>
                <a:off x="9268740" y="6154380"/>
                <a:ext cx="111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560" name="Ink 20559">
                <a:extLst>
                  <a:ext uri="{FF2B5EF4-FFF2-40B4-BE49-F238E27FC236}">
                    <a16:creationId xmlns:a16="http://schemas.microsoft.com/office/drawing/2014/main" id="{2EEE3DD7-0811-485E-AFC5-ED5022B58748}"/>
                  </a:ext>
                </a:extLst>
              </p14:cNvPr>
              <p14:cNvContentPartPr/>
              <p14:nvPr/>
            </p14:nvContentPartPr>
            <p14:xfrm>
              <a:off x="9525780" y="6217740"/>
              <a:ext cx="61920" cy="94680"/>
            </p14:xfrm>
          </p:contentPart>
        </mc:Choice>
        <mc:Fallback xmlns="">
          <p:pic>
            <p:nvPicPr>
              <p:cNvPr id="20560" name="Ink 20559">
                <a:extLst>
                  <a:ext uri="{FF2B5EF4-FFF2-40B4-BE49-F238E27FC236}">
                    <a16:creationId xmlns:a16="http://schemas.microsoft.com/office/drawing/2014/main" id="{2EEE3DD7-0811-485E-AFC5-ED5022B58748}"/>
                  </a:ext>
                </a:extLst>
              </p:cNvPr>
              <p:cNvPicPr/>
              <p:nvPr/>
            </p:nvPicPr>
            <p:blipFill>
              <a:blip r:embed="rId29"/>
              <a:stretch>
                <a:fillRect/>
              </a:stretch>
            </p:blipFill>
            <p:spPr>
              <a:xfrm>
                <a:off x="9508140" y="6199740"/>
                <a:ext cx="97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561" name="Ink 20560">
                <a:extLst>
                  <a:ext uri="{FF2B5EF4-FFF2-40B4-BE49-F238E27FC236}">
                    <a16:creationId xmlns:a16="http://schemas.microsoft.com/office/drawing/2014/main" id="{20CA4B3F-2874-48B1-B47C-7ED70C7FC64B}"/>
                  </a:ext>
                </a:extLst>
              </p14:cNvPr>
              <p14:cNvContentPartPr/>
              <p14:nvPr/>
            </p14:nvContentPartPr>
            <p14:xfrm>
              <a:off x="9731700" y="6212700"/>
              <a:ext cx="73440" cy="155160"/>
            </p14:xfrm>
          </p:contentPart>
        </mc:Choice>
        <mc:Fallback xmlns="">
          <p:pic>
            <p:nvPicPr>
              <p:cNvPr id="20561" name="Ink 20560">
                <a:extLst>
                  <a:ext uri="{FF2B5EF4-FFF2-40B4-BE49-F238E27FC236}">
                    <a16:creationId xmlns:a16="http://schemas.microsoft.com/office/drawing/2014/main" id="{20CA4B3F-2874-48B1-B47C-7ED70C7FC64B}"/>
                  </a:ext>
                </a:extLst>
              </p:cNvPr>
              <p:cNvPicPr/>
              <p:nvPr/>
            </p:nvPicPr>
            <p:blipFill>
              <a:blip r:embed="rId31"/>
              <a:stretch>
                <a:fillRect/>
              </a:stretch>
            </p:blipFill>
            <p:spPr>
              <a:xfrm>
                <a:off x="9714060" y="6195060"/>
                <a:ext cx="109080" cy="190800"/>
              </a:xfrm>
              <a:prstGeom prst="rect">
                <a:avLst/>
              </a:prstGeom>
            </p:spPr>
          </p:pic>
        </mc:Fallback>
      </mc:AlternateContent>
      <p:grpSp>
        <p:nvGrpSpPr>
          <p:cNvPr id="20564" name="Group 20563">
            <a:extLst>
              <a:ext uri="{FF2B5EF4-FFF2-40B4-BE49-F238E27FC236}">
                <a16:creationId xmlns:a16="http://schemas.microsoft.com/office/drawing/2014/main" id="{72659BA3-D4A8-4C5D-BCE9-D6742345E200}"/>
              </a:ext>
            </a:extLst>
          </p:cNvPr>
          <p:cNvGrpSpPr/>
          <p:nvPr/>
        </p:nvGrpSpPr>
        <p:grpSpPr>
          <a:xfrm>
            <a:off x="8095500" y="2334780"/>
            <a:ext cx="2662920" cy="2937600"/>
            <a:chOff x="8095500" y="2334780"/>
            <a:chExt cx="2662920" cy="2937600"/>
          </a:xfrm>
        </p:grpSpPr>
        <mc:AlternateContent xmlns:mc="http://schemas.openxmlformats.org/markup-compatibility/2006" xmlns:p14="http://schemas.microsoft.com/office/powerpoint/2010/main">
          <mc:Choice Requires="p14">
            <p:contentPart p14:bwMode="auto" r:id="rId32">
              <p14:nvContentPartPr>
                <p14:cNvPr id="20544" name="Ink 20543">
                  <a:extLst>
                    <a:ext uri="{FF2B5EF4-FFF2-40B4-BE49-F238E27FC236}">
                      <a16:creationId xmlns:a16="http://schemas.microsoft.com/office/drawing/2014/main" id="{DC9F1CE7-A4A4-44CE-9FD7-AE737C9EA352}"/>
                    </a:ext>
                  </a:extLst>
                </p14:cNvPr>
                <p14:cNvContentPartPr/>
                <p14:nvPr/>
              </p14:nvContentPartPr>
              <p14:xfrm>
                <a:off x="8562780" y="2905740"/>
                <a:ext cx="233640" cy="810000"/>
              </p14:xfrm>
            </p:contentPart>
          </mc:Choice>
          <mc:Fallback xmlns="">
            <p:pic>
              <p:nvPicPr>
                <p:cNvPr id="20544" name="Ink 20543">
                  <a:extLst>
                    <a:ext uri="{FF2B5EF4-FFF2-40B4-BE49-F238E27FC236}">
                      <a16:creationId xmlns:a16="http://schemas.microsoft.com/office/drawing/2014/main" id="{DC9F1CE7-A4A4-44CE-9FD7-AE737C9EA352}"/>
                    </a:ext>
                  </a:extLst>
                </p:cNvPr>
                <p:cNvPicPr/>
                <p:nvPr/>
              </p:nvPicPr>
              <p:blipFill>
                <a:blip r:embed="rId33"/>
                <a:stretch>
                  <a:fillRect/>
                </a:stretch>
              </p:blipFill>
              <p:spPr>
                <a:xfrm>
                  <a:off x="8545140" y="2888100"/>
                  <a:ext cx="26928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45" name="Ink 20544">
                  <a:extLst>
                    <a:ext uri="{FF2B5EF4-FFF2-40B4-BE49-F238E27FC236}">
                      <a16:creationId xmlns:a16="http://schemas.microsoft.com/office/drawing/2014/main" id="{D62F7F82-424F-4E90-9524-35483A7060ED}"/>
                    </a:ext>
                  </a:extLst>
                </p14:cNvPr>
                <p14:cNvContentPartPr/>
                <p14:nvPr/>
              </p14:nvContentPartPr>
              <p14:xfrm>
                <a:off x="8767260" y="2885580"/>
                <a:ext cx="190800" cy="798120"/>
              </p14:xfrm>
            </p:contentPart>
          </mc:Choice>
          <mc:Fallback xmlns="">
            <p:pic>
              <p:nvPicPr>
                <p:cNvPr id="20545" name="Ink 20544">
                  <a:extLst>
                    <a:ext uri="{FF2B5EF4-FFF2-40B4-BE49-F238E27FC236}">
                      <a16:creationId xmlns:a16="http://schemas.microsoft.com/office/drawing/2014/main" id="{D62F7F82-424F-4E90-9524-35483A7060ED}"/>
                    </a:ext>
                  </a:extLst>
                </p:cNvPr>
                <p:cNvPicPr/>
                <p:nvPr/>
              </p:nvPicPr>
              <p:blipFill>
                <a:blip r:embed="rId35"/>
                <a:stretch>
                  <a:fillRect/>
                </a:stretch>
              </p:blipFill>
              <p:spPr>
                <a:xfrm>
                  <a:off x="8749620" y="2867940"/>
                  <a:ext cx="22644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546" name="Ink 20545">
                  <a:extLst>
                    <a:ext uri="{FF2B5EF4-FFF2-40B4-BE49-F238E27FC236}">
                      <a16:creationId xmlns:a16="http://schemas.microsoft.com/office/drawing/2014/main" id="{596AD438-52AB-468C-A1DF-65A0605EFCED}"/>
                    </a:ext>
                  </a:extLst>
                </p14:cNvPr>
                <p14:cNvContentPartPr/>
                <p14:nvPr/>
              </p14:nvContentPartPr>
              <p14:xfrm>
                <a:off x="8846460" y="2520540"/>
                <a:ext cx="137160" cy="424080"/>
              </p14:xfrm>
            </p:contentPart>
          </mc:Choice>
          <mc:Fallback xmlns="">
            <p:pic>
              <p:nvPicPr>
                <p:cNvPr id="20546" name="Ink 20545">
                  <a:extLst>
                    <a:ext uri="{FF2B5EF4-FFF2-40B4-BE49-F238E27FC236}">
                      <a16:creationId xmlns:a16="http://schemas.microsoft.com/office/drawing/2014/main" id="{596AD438-52AB-468C-A1DF-65A0605EFCED}"/>
                    </a:ext>
                  </a:extLst>
                </p:cNvPr>
                <p:cNvPicPr/>
                <p:nvPr/>
              </p:nvPicPr>
              <p:blipFill>
                <a:blip r:embed="rId37"/>
                <a:stretch>
                  <a:fillRect/>
                </a:stretch>
              </p:blipFill>
              <p:spPr>
                <a:xfrm>
                  <a:off x="8828460" y="2502540"/>
                  <a:ext cx="17280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547" name="Ink 20546">
                  <a:extLst>
                    <a:ext uri="{FF2B5EF4-FFF2-40B4-BE49-F238E27FC236}">
                      <a16:creationId xmlns:a16="http://schemas.microsoft.com/office/drawing/2014/main" id="{4E008B48-355E-4F75-A24A-3BCFCFC695CC}"/>
                    </a:ext>
                  </a:extLst>
                </p14:cNvPr>
                <p14:cNvContentPartPr/>
                <p14:nvPr/>
              </p14:nvContentPartPr>
              <p14:xfrm>
                <a:off x="8948340" y="2334780"/>
                <a:ext cx="1810080" cy="186480"/>
              </p14:xfrm>
            </p:contentPart>
          </mc:Choice>
          <mc:Fallback xmlns="">
            <p:pic>
              <p:nvPicPr>
                <p:cNvPr id="20547" name="Ink 20546">
                  <a:extLst>
                    <a:ext uri="{FF2B5EF4-FFF2-40B4-BE49-F238E27FC236}">
                      <a16:creationId xmlns:a16="http://schemas.microsoft.com/office/drawing/2014/main" id="{4E008B48-355E-4F75-A24A-3BCFCFC695CC}"/>
                    </a:ext>
                  </a:extLst>
                </p:cNvPr>
                <p:cNvPicPr/>
                <p:nvPr/>
              </p:nvPicPr>
              <p:blipFill>
                <a:blip r:embed="rId39"/>
                <a:stretch>
                  <a:fillRect/>
                </a:stretch>
              </p:blipFill>
              <p:spPr>
                <a:xfrm>
                  <a:off x="8930340" y="2316780"/>
                  <a:ext cx="1845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551" name="Ink 20550">
                  <a:extLst>
                    <a:ext uri="{FF2B5EF4-FFF2-40B4-BE49-F238E27FC236}">
                      <a16:creationId xmlns:a16="http://schemas.microsoft.com/office/drawing/2014/main" id="{85032CBC-EB45-4976-A5A3-E726CB26E9F5}"/>
                    </a:ext>
                  </a:extLst>
                </p14:cNvPr>
                <p14:cNvContentPartPr/>
                <p14:nvPr/>
              </p14:nvContentPartPr>
              <p14:xfrm>
                <a:off x="9106020" y="3507300"/>
                <a:ext cx="87120" cy="267840"/>
              </p14:xfrm>
            </p:contentPart>
          </mc:Choice>
          <mc:Fallback xmlns="">
            <p:pic>
              <p:nvPicPr>
                <p:cNvPr id="20551" name="Ink 20550">
                  <a:extLst>
                    <a:ext uri="{FF2B5EF4-FFF2-40B4-BE49-F238E27FC236}">
                      <a16:creationId xmlns:a16="http://schemas.microsoft.com/office/drawing/2014/main" id="{85032CBC-EB45-4976-A5A3-E726CB26E9F5}"/>
                    </a:ext>
                  </a:extLst>
                </p:cNvPr>
                <p:cNvPicPr/>
                <p:nvPr/>
              </p:nvPicPr>
              <p:blipFill>
                <a:blip r:embed="rId41"/>
                <a:stretch>
                  <a:fillRect/>
                </a:stretch>
              </p:blipFill>
              <p:spPr>
                <a:xfrm>
                  <a:off x="9088380" y="3489660"/>
                  <a:ext cx="1227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552" name="Ink 20551">
                  <a:extLst>
                    <a:ext uri="{FF2B5EF4-FFF2-40B4-BE49-F238E27FC236}">
                      <a16:creationId xmlns:a16="http://schemas.microsoft.com/office/drawing/2014/main" id="{ADB49D0F-97E9-4431-9730-BF43014C4179}"/>
                    </a:ext>
                  </a:extLst>
                </p14:cNvPr>
                <p14:cNvContentPartPr/>
                <p14:nvPr/>
              </p14:nvContentPartPr>
              <p14:xfrm>
                <a:off x="9211140" y="3545820"/>
                <a:ext cx="70200" cy="199080"/>
              </p14:xfrm>
            </p:contentPart>
          </mc:Choice>
          <mc:Fallback xmlns="">
            <p:pic>
              <p:nvPicPr>
                <p:cNvPr id="20552" name="Ink 20551">
                  <a:extLst>
                    <a:ext uri="{FF2B5EF4-FFF2-40B4-BE49-F238E27FC236}">
                      <a16:creationId xmlns:a16="http://schemas.microsoft.com/office/drawing/2014/main" id="{ADB49D0F-97E9-4431-9730-BF43014C4179}"/>
                    </a:ext>
                  </a:extLst>
                </p:cNvPr>
                <p:cNvPicPr/>
                <p:nvPr/>
              </p:nvPicPr>
              <p:blipFill>
                <a:blip r:embed="rId43"/>
                <a:stretch>
                  <a:fillRect/>
                </a:stretch>
              </p:blipFill>
              <p:spPr>
                <a:xfrm>
                  <a:off x="9193140" y="3528180"/>
                  <a:ext cx="105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554" name="Ink 20553">
                  <a:extLst>
                    <a:ext uri="{FF2B5EF4-FFF2-40B4-BE49-F238E27FC236}">
                      <a16:creationId xmlns:a16="http://schemas.microsoft.com/office/drawing/2014/main" id="{9F2DE877-6753-4E47-84DA-5FF3591285E9}"/>
                    </a:ext>
                  </a:extLst>
                </p14:cNvPr>
                <p14:cNvContentPartPr/>
                <p14:nvPr/>
              </p14:nvContentPartPr>
              <p14:xfrm>
                <a:off x="9215820" y="3502620"/>
                <a:ext cx="56160" cy="34920"/>
              </p14:xfrm>
            </p:contentPart>
          </mc:Choice>
          <mc:Fallback xmlns="">
            <p:pic>
              <p:nvPicPr>
                <p:cNvPr id="20554" name="Ink 20553">
                  <a:extLst>
                    <a:ext uri="{FF2B5EF4-FFF2-40B4-BE49-F238E27FC236}">
                      <a16:creationId xmlns:a16="http://schemas.microsoft.com/office/drawing/2014/main" id="{9F2DE877-6753-4E47-84DA-5FF3591285E9}"/>
                    </a:ext>
                  </a:extLst>
                </p:cNvPr>
                <p:cNvPicPr/>
                <p:nvPr/>
              </p:nvPicPr>
              <p:blipFill>
                <a:blip r:embed="rId45"/>
                <a:stretch>
                  <a:fillRect/>
                </a:stretch>
              </p:blipFill>
              <p:spPr>
                <a:xfrm>
                  <a:off x="9198180" y="3484620"/>
                  <a:ext cx="91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563" name="Ink 20562">
                  <a:extLst>
                    <a:ext uri="{FF2B5EF4-FFF2-40B4-BE49-F238E27FC236}">
                      <a16:creationId xmlns:a16="http://schemas.microsoft.com/office/drawing/2014/main" id="{6602EFCA-D38D-4A32-A6C6-624C8C8884C3}"/>
                    </a:ext>
                  </a:extLst>
                </p14:cNvPr>
                <p14:cNvContentPartPr/>
                <p14:nvPr/>
              </p14:nvContentPartPr>
              <p14:xfrm>
                <a:off x="8095500" y="3752820"/>
                <a:ext cx="1084320" cy="1519560"/>
              </p14:xfrm>
            </p:contentPart>
          </mc:Choice>
          <mc:Fallback xmlns="">
            <p:pic>
              <p:nvPicPr>
                <p:cNvPr id="20563" name="Ink 20562">
                  <a:extLst>
                    <a:ext uri="{FF2B5EF4-FFF2-40B4-BE49-F238E27FC236}">
                      <a16:creationId xmlns:a16="http://schemas.microsoft.com/office/drawing/2014/main" id="{6602EFCA-D38D-4A32-A6C6-624C8C8884C3}"/>
                    </a:ext>
                  </a:extLst>
                </p:cNvPr>
                <p:cNvPicPr/>
                <p:nvPr/>
              </p:nvPicPr>
              <p:blipFill>
                <a:blip r:embed="rId47"/>
                <a:stretch>
                  <a:fillRect/>
                </a:stretch>
              </p:blipFill>
              <p:spPr>
                <a:xfrm>
                  <a:off x="8077500" y="3734820"/>
                  <a:ext cx="1119960" cy="155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20565" name="Ink 20564">
                <a:extLst>
                  <a:ext uri="{FF2B5EF4-FFF2-40B4-BE49-F238E27FC236}">
                    <a16:creationId xmlns:a16="http://schemas.microsoft.com/office/drawing/2014/main" id="{AA5AED65-EB89-4DA1-9EFA-B853DB938FE4}"/>
                  </a:ext>
                </a:extLst>
              </p14:cNvPr>
              <p14:cNvContentPartPr/>
              <p14:nvPr/>
            </p14:nvContentPartPr>
            <p14:xfrm>
              <a:off x="2673180" y="4038660"/>
              <a:ext cx="137160" cy="519120"/>
            </p14:xfrm>
          </p:contentPart>
        </mc:Choice>
        <mc:Fallback xmlns="">
          <p:pic>
            <p:nvPicPr>
              <p:cNvPr id="20565" name="Ink 20564">
                <a:extLst>
                  <a:ext uri="{FF2B5EF4-FFF2-40B4-BE49-F238E27FC236}">
                    <a16:creationId xmlns:a16="http://schemas.microsoft.com/office/drawing/2014/main" id="{AA5AED65-EB89-4DA1-9EFA-B853DB938FE4}"/>
                  </a:ext>
                </a:extLst>
              </p:cNvPr>
              <p:cNvPicPr/>
              <p:nvPr/>
            </p:nvPicPr>
            <p:blipFill>
              <a:blip r:embed="rId49"/>
              <a:stretch>
                <a:fillRect/>
              </a:stretch>
            </p:blipFill>
            <p:spPr>
              <a:xfrm>
                <a:off x="2655180" y="4020660"/>
                <a:ext cx="17280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566" name="Ink 20565">
                <a:extLst>
                  <a:ext uri="{FF2B5EF4-FFF2-40B4-BE49-F238E27FC236}">
                    <a16:creationId xmlns:a16="http://schemas.microsoft.com/office/drawing/2014/main" id="{E8D8254A-98EE-49FA-8980-249CB3FE9808}"/>
                  </a:ext>
                </a:extLst>
              </p14:cNvPr>
              <p14:cNvContentPartPr/>
              <p14:nvPr/>
            </p14:nvContentPartPr>
            <p14:xfrm>
              <a:off x="4640220" y="3495780"/>
              <a:ext cx="216360" cy="364320"/>
            </p14:xfrm>
          </p:contentPart>
        </mc:Choice>
        <mc:Fallback xmlns="">
          <p:pic>
            <p:nvPicPr>
              <p:cNvPr id="20566" name="Ink 20565">
                <a:extLst>
                  <a:ext uri="{FF2B5EF4-FFF2-40B4-BE49-F238E27FC236}">
                    <a16:creationId xmlns:a16="http://schemas.microsoft.com/office/drawing/2014/main" id="{E8D8254A-98EE-49FA-8980-249CB3FE9808}"/>
                  </a:ext>
                </a:extLst>
              </p:cNvPr>
              <p:cNvPicPr/>
              <p:nvPr/>
            </p:nvPicPr>
            <p:blipFill>
              <a:blip r:embed="rId51"/>
              <a:stretch>
                <a:fillRect/>
              </a:stretch>
            </p:blipFill>
            <p:spPr>
              <a:xfrm>
                <a:off x="4622580" y="3477780"/>
                <a:ext cx="2520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567" name="Ink 20566">
                <a:extLst>
                  <a:ext uri="{FF2B5EF4-FFF2-40B4-BE49-F238E27FC236}">
                    <a16:creationId xmlns:a16="http://schemas.microsoft.com/office/drawing/2014/main" id="{75EFE8BE-DC9C-48A6-9DBC-F8C94B4E5B5E}"/>
                  </a:ext>
                </a:extLst>
              </p14:cNvPr>
              <p14:cNvContentPartPr/>
              <p14:nvPr/>
            </p14:nvContentPartPr>
            <p14:xfrm>
              <a:off x="6778980" y="4611420"/>
              <a:ext cx="741600" cy="156240"/>
            </p14:xfrm>
          </p:contentPart>
        </mc:Choice>
        <mc:Fallback xmlns="">
          <p:pic>
            <p:nvPicPr>
              <p:cNvPr id="20567" name="Ink 20566">
                <a:extLst>
                  <a:ext uri="{FF2B5EF4-FFF2-40B4-BE49-F238E27FC236}">
                    <a16:creationId xmlns:a16="http://schemas.microsoft.com/office/drawing/2014/main" id="{75EFE8BE-DC9C-48A6-9DBC-F8C94B4E5B5E}"/>
                  </a:ext>
                </a:extLst>
              </p:cNvPr>
              <p:cNvPicPr/>
              <p:nvPr/>
            </p:nvPicPr>
            <p:blipFill>
              <a:blip r:embed="rId53"/>
              <a:stretch>
                <a:fillRect/>
              </a:stretch>
            </p:blipFill>
            <p:spPr>
              <a:xfrm>
                <a:off x="6760980" y="4593420"/>
                <a:ext cx="777240" cy="191880"/>
              </a:xfrm>
              <a:prstGeom prst="rect">
                <a:avLst/>
              </a:prstGeom>
            </p:spPr>
          </p:pic>
        </mc:Fallback>
      </mc:AlternateContent>
      <p:grpSp>
        <p:nvGrpSpPr>
          <p:cNvPr id="20570" name="Group 20569">
            <a:extLst>
              <a:ext uri="{FF2B5EF4-FFF2-40B4-BE49-F238E27FC236}">
                <a16:creationId xmlns:a16="http://schemas.microsoft.com/office/drawing/2014/main" id="{A45DAE5B-F961-4360-80C4-1FC577C805B8}"/>
              </a:ext>
            </a:extLst>
          </p:cNvPr>
          <p:cNvGrpSpPr/>
          <p:nvPr/>
        </p:nvGrpSpPr>
        <p:grpSpPr>
          <a:xfrm>
            <a:off x="7454700" y="2919420"/>
            <a:ext cx="165960" cy="329040"/>
            <a:chOff x="7454700" y="2919420"/>
            <a:chExt cx="165960" cy="329040"/>
          </a:xfrm>
        </p:grpSpPr>
        <mc:AlternateContent xmlns:mc="http://schemas.openxmlformats.org/markup-compatibility/2006" xmlns:p14="http://schemas.microsoft.com/office/powerpoint/2010/main">
          <mc:Choice Requires="p14">
            <p:contentPart p14:bwMode="auto" r:id="rId54">
              <p14:nvContentPartPr>
                <p14:cNvPr id="20568" name="Ink 20567">
                  <a:extLst>
                    <a:ext uri="{FF2B5EF4-FFF2-40B4-BE49-F238E27FC236}">
                      <a16:creationId xmlns:a16="http://schemas.microsoft.com/office/drawing/2014/main" id="{949DA57E-A983-4A65-A6A3-C1CCD1BEDD02}"/>
                    </a:ext>
                  </a:extLst>
                </p14:cNvPr>
                <p14:cNvContentPartPr/>
                <p14:nvPr/>
              </p14:nvContentPartPr>
              <p14:xfrm>
                <a:off x="7510500" y="2919420"/>
                <a:ext cx="110160" cy="267120"/>
              </p14:xfrm>
            </p:contentPart>
          </mc:Choice>
          <mc:Fallback xmlns="">
            <p:pic>
              <p:nvPicPr>
                <p:cNvPr id="20568" name="Ink 20567">
                  <a:extLst>
                    <a:ext uri="{FF2B5EF4-FFF2-40B4-BE49-F238E27FC236}">
                      <a16:creationId xmlns:a16="http://schemas.microsoft.com/office/drawing/2014/main" id="{949DA57E-A983-4A65-A6A3-C1CCD1BEDD02}"/>
                    </a:ext>
                  </a:extLst>
                </p:cNvPr>
                <p:cNvPicPr/>
                <p:nvPr/>
              </p:nvPicPr>
              <p:blipFill>
                <a:blip r:embed="rId55"/>
                <a:stretch>
                  <a:fillRect/>
                </a:stretch>
              </p:blipFill>
              <p:spPr>
                <a:xfrm>
                  <a:off x="7492500" y="2901420"/>
                  <a:ext cx="1458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569" name="Ink 20568">
                  <a:extLst>
                    <a:ext uri="{FF2B5EF4-FFF2-40B4-BE49-F238E27FC236}">
                      <a16:creationId xmlns:a16="http://schemas.microsoft.com/office/drawing/2014/main" id="{0171F77F-BD38-43C9-ADE2-14868AEF0596}"/>
                    </a:ext>
                  </a:extLst>
                </p14:cNvPr>
                <p14:cNvContentPartPr/>
                <p14:nvPr/>
              </p14:nvContentPartPr>
              <p14:xfrm>
                <a:off x="7454700" y="3148380"/>
                <a:ext cx="113760" cy="100080"/>
              </p14:xfrm>
            </p:contentPart>
          </mc:Choice>
          <mc:Fallback xmlns="">
            <p:pic>
              <p:nvPicPr>
                <p:cNvPr id="20569" name="Ink 20568">
                  <a:extLst>
                    <a:ext uri="{FF2B5EF4-FFF2-40B4-BE49-F238E27FC236}">
                      <a16:creationId xmlns:a16="http://schemas.microsoft.com/office/drawing/2014/main" id="{0171F77F-BD38-43C9-ADE2-14868AEF0596}"/>
                    </a:ext>
                  </a:extLst>
                </p:cNvPr>
                <p:cNvPicPr/>
                <p:nvPr/>
              </p:nvPicPr>
              <p:blipFill>
                <a:blip r:embed="rId57"/>
                <a:stretch>
                  <a:fillRect/>
                </a:stretch>
              </p:blipFill>
              <p:spPr>
                <a:xfrm>
                  <a:off x="7436700" y="3130740"/>
                  <a:ext cx="149400" cy="135720"/>
                </a:xfrm>
                <a:prstGeom prst="rect">
                  <a:avLst/>
                </a:prstGeom>
              </p:spPr>
            </p:pic>
          </mc:Fallback>
        </mc:AlternateContent>
      </p:grpSp>
      <p:grpSp>
        <p:nvGrpSpPr>
          <p:cNvPr id="20573" name="Group 20572">
            <a:extLst>
              <a:ext uri="{FF2B5EF4-FFF2-40B4-BE49-F238E27FC236}">
                <a16:creationId xmlns:a16="http://schemas.microsoft.com/office/drawing/2014/main" id="{181D813D-A201-4582-978C-3F2150B52614}"/>
              </a:ext>
            </a:extLst>
          </p:cNvPr>
          <p:cNvGrpSpPr/>
          <p:nvPr/>
        </p:nvGrpSpPr>
        <p:grpSpPr>
          <a:xfrm>
            <a:off x="8251380" y="2509380"/>
            <a:ext cx="305280" cy="381960"/>
            <a:chOff x="8251380" y="2509380"/>
            <a:chExt cx="305280" cy="381960"/>
          </a:xfrm>
        </p:grpSpPr>
        <mc:AlternateContent xmlns:mc="http://schemas.openxmlformats.org/markup-compatibility/2006" xmlns:p14="http://schemas.microsoft.com/office/powerpoint/2010/main">
          <mc:Choice Requires="p14">
            <p:contentPart p14:bwMode="auto" r:id="rId58">
              <p14:nvContentPartPr>
                <p14:cNvPr id="20571" name="Ink 20570">
                  <a:extLst>
                    <a:ext uri="{FF2B5EF4-FFF2-40B4-BE49-F238E27FC236}">
                      <a16:creationId xmlns:a16="http://schemas.microsoft.com/office/drawing/2014/main" id="{3F89A520-3D36-4A84-86B0-004F542F4516}"/>
                    </a:ext>
                  </a:extLst>
                </p14:cNvPr>
                <p14:cNvContentPartPr/>
                <p14:nvPr/>
              </p14:nvContentPartPr>
              <p14:xfrm>
                <a:off x="8251380" y="2509380"/>
                <a:ext cx="250560" cy="343800"/>
              </p14:xfrm>
            </p:contentPart>
          </mc:Choice>
          <mc:Fallback xmlns="">
            <p:pic>
              <p:nvPicPr>
                <p:cNvPr id="20571" name="Ink 20570">
                  <a:extLst>
                    <a:ext uri="{FF2B5EF4-FFF2-40B4-BE49-F238E27FC236}">
                      <a16:creationId xmlns:a16="http://schemas.microsoft.com/office/drawing/2014/main" id="{3F89A520-3D36-4A84-86B0-004F542F4516}"/>
                    </a:ext>
                  </a:extLst>
                </p:cNvPr>
                <p:cNvPicPr/>
                <p:nvPr/>
              </p:nvPicPr>
              <p:blipFill>
                <a:blip r:embed="rId59"/>
                <a:stretch>
                  <a:fillRect/>
                </a:stretch>
              </p:blipFill>
              <p:spPr>
                <a:xfrm>
                  <a:off x="8233740" y="2491380"/>
                  <a:ext cx="2862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572" name="Ink 20571">
                  <a:extLst>
                    <a:ext uri="{FF2B5EF4-FFF2-40B4-BE49-F238E27FC236}">
                      <a16:creationId xmlns:a16="http://schemas.microsoft.com/office/drawing/2014/main" id="{7CED132B-6E62-4DAE-954B-35A23B875019}"/>
                    </a:ext>
                  </a:extLst>
                </p14:cNvPr>
                <p14:cNvContentPartPr/>
                <p14:nvPr/>
              </p14:nvContentPartPr>
              <p14:xfrm>
                <a:off x="8399700" y="2704860"/>
                <a:ext cx="156960" cy="186480"/>
              </p14:xfrm>
            </p:contentPart>
          </mc:Choice>
          <mc:Fallback xmlns="">
            <p:pic>
              <p:nvPicPr>
                <p:cNvPr id="20572" name="Ink 20571">
                  <a:extLst>
                    <a:ext uri="{FF2B5EF4-FFF2-40B4-BE49-F238E27FC236}">
                      <a16:creationId xmlns:a16="http://schemas.microsoft.com/office/drawing/2014/main" id="{7CED132B-6E62-4DAE-954B-35A23B875019}"/>
                    </a:ext>
                  </a:extLst>
                </p:cNvPr>
                <p:cNvPicPr/>
                <p:nvPr/>
              </p:nvPicPr>
              <p:blipFill>
                <a:blip r:embed="rId61"/>
                <a:stretch>
                  <a:fillRect/>
                </a:stretch>
              </p:blipFill>
              <p:spPr>
                <a:xfrm>
                  <a:off x="8382060" y="2686860"/>
                  <a:ext cx="192600" cy="222120"/>
                </a:xfrm>
                <a:prstGeom prst="rect">
                  <a:avLst/>
                </a:prstGeom>
              </p:spPr>
            </p:pic>
          </mc:Fallback>
        </mc:AlternateContent>
      </p:grpSp>
      <p:grpSp>
        <p:nvGrpSpPr>
          <p:cNvPr id="20576" name="Group 20575">
            <a:extLst>
              <a:ext uri="{FF2B5EF4-FFF2-40B4-BE49-F238E27FC236}">
                <a16:creationId xmlns:a16="http://schemas.microsoft.com/office/drawing/2014/main" id="{DCD735C9-523A-4C03-A925-4DC5EB039FA6}"/>
              </a:ext>
            </a:extLst>
          </p:cNvPr>
          <p:cNvGrpSpPr/>
          <p:nvPr/>
        </p:nvGrpSpPr>
        <p:grpSpPr>
          <a:xfrm>
            <a:off x="9427500" y="2870100"/>
            <a:ext cx="306720" cy="475920"/>
            <a:chOff x="9427500" y="2870100"/>
            <a:chExt cx="306720" cy="475920"/>
          </a:xfrm>
        </p:grpSpPr>
        <mc:AlternateContent xmlns:mc="http://schemas.openxmlformats.org/markup-compatibility/2006" xmlns:p14="http://schemas.microsoft.com/office/powerpoint/2010/main">
          <mc:Choice Requires="p14">
            <p:contentPart p14:bwMode="auto" r:id="rId62">
              <p14:nvContentPartPr>
                <p14:cNvPr id="20574" name="Ink 20573">
                  <a:extLst>
                    <a:ext uri="{FF2B5EF4-FFF2-40B4-BE49-F238E27FC236}">
                      <a16:creationId xmlns:a16="http://schemas.microsoft.com/office/drawing/2014/main" id="{ACC56224-E461-4DBE-BD08-25F98FC93595}"/>
                    </a:ext>
                  </a:extLst>
                </p14:cNvPr>
                <p14:cNvContentPartPr/>
                <p14:nvPr/>
              </p14:nvContentPartPr>
              <p14:xfrm>
                <a:off x="9502740" y="2870100"/>
                <a:ext cx="231480" cy="378720"/>
              </p14:xfrm>
            </p:contentPart>
          </mc:Choice>
          <mc:Fallback xmlns="">
            <p:pic>
              <p:nvPicPr>
                <p:cNvPr id="20574" name="Ink 20573">
                  <a:extLst>
                    <a:ext uri="{FF2B5EF4-FFF2-40B4-BE49-F238E27FC236}">
                      <a16:creationId xmlns:a16="http://schemas.microsoft.com/office/drawing/2014/main" id="{ACC56224-E461-4DBE-BD08-25F98FC93595}"/>
                    </a:ext>
                  </a:extLst>
                </p:cNvPr>
                <p:cNvPicPr/>
                <p:nvPr/>
              </p:nvPicPr>
              <p:blipFill>
                <a:blip r:embed="rId63"/>
                <a:stretch>
                  <a:fillRect/>
                </a:stretch>
              </p:blipFill>
              <p:spPr>
                <a:xfrm>
                  <a:off x="9484740" y="2852460"/>
                  <a:ext cx="2671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575" name="Ink 20574">
                  <a:extLst>
                    <a:ext uri="{FF2B5EF4-FFF2-40B4-BE49-F238E27FC236}">
                      <a16:creationId xmlns:a16="http://schemas.microsoft.com/office/drawing/2014/main" id="{DDEB1810-134A-49A8-90D9-AAC64CAAD5C4}"/>
                    </a:ext>
                  </a:extLst>
                </p14:cNvPr>
                <p14:cNvContentPartPr/>
                <p14:nvPr/>
              </p14:nvContentPartPr>
              <p14:xfrm>
                <a:off x="9427500" y="3172500"/>
                <a:ext cx="110160" cy="173520"/>
              </p14:xfrm>
            </p:contentPart>
          </mc:Choice>
          <mc:Fallback xmlns="">
            <p:pic>
              <p:nvPicPr>
                <p:cNvPr id="20575" name="Ink 20574">
                  <a:extLst>
                    <a:ext uri="{FF2B5EF4-FFF2-40B4-BE49-F238E27FC236}">
                      <a16:creationId xmlns:a16="http://schemas.microsoft.com/office/drawing/2014/main" id="{DDEB1810-134A-49A8-90D9-AAC64CAAD5C4}"/>
                    </a:ext>
                  </a:extLst>
                </p:cNvPr>
                <p:cNvPicPr/>
                <p:nvPr/>
              </p:nvPicPr>
              <p:blipFill>
                <a:blip r:embed="rId65"/>
                <a:stretch>
                  <a:fillRect/>
                </a:stretch>
              </p:blipFill>
              <p:spPr>
                <a:xfrm>
                  <a:off x="9409860" y="3154500"/>
                  <a:ext cx="145800" cy="209160"/>
                </a:xfrm>
                <a:prstGeom prst="rect">
                  <a:avLst/>
                </a:prstGeom>
              </p:spPr>
            </p:pic>
          </mc:Fallback>
        </mc:AlternateContent>
      </p:grpSp>
      <p:grpSp>
        <p:nvGrpSpPr>
          <p:cNvPr id="20713" name="Group 20712">
            <a:extLst>
              <a:ext uri="{FF2B5EF4-FFF2-40B4-BE49-F238E27FC236}">
                <a16:creationId xmlns:a16="http://schemas.microsoft.com/office/drawing/2014/main" id="{924465D1-BBAC-414C-B56E-C7AA6C6E00EC}"/>
              </a:ext>
            </a:extLst>
          </p:cNvPr>
          <p:cNvGrpSpPr/>
          <p:nvPr/>
        </p:nvGrpSpPr>
        <p:grpSpPr>
          <a:xfrm>
            <a:off x="1914660" y="2098260"/>
            <a:ext cx="1199520" cy="453600"/>
            <a:chOff x="1914660" y="2098260"/>
            <a:chExt cx="1199520" cy="453600"/>
          </a:xfrm>
        </p:grpSpPr>
        <mc:AlternateContent xmlns:mc="http://schemas.openxmlformats.org/markup-compatibility/2006" xmlns:p14="http://schemas.microsoft.com/office/powerpoint/2010/main">
          <mc:Choice Requires="p14">
            <p:contentPart p14:bwMode="auto" r:id="rId66">
              <p14:nvContentPartPr>
                <p14:cNvPr id="20695" name="Ink 20694">
                  <a:extLst>
                    <a:ext uri="{FF2B5EF4-FFF2-40B4-BE49-F238E27FC236}">
                      <a16:creationId xmlns:a16="http://schemas.microsoft.com/office/drawing/2014/main" id="{E355FF68-27FB-42CF-9965-E1C6FBD96E3B}"/>
                    </a:ext>
                  </a:extLst>
                </p14:cNvPr>
                <p14:cNvContentPartPr/>
                <p14:nvPr/>
              </p14:nvContentPartPr>
              <p14:xfrm>
                <a:off x="1914660" y="2318580"/>
                <a:ext cx="173520" cy="209880"/>
              </p14:xfrm>
            </p:contentPart>
          </mc:Choice>
          <mc:Fallback xmlns="">
            <p:pic>
              <p:nvPicPr>
                <p:cNvPr id="20695" name="Ink 20694">
                  <a:extLst>
                    <a:ext uri="{FF2B5EF4-FFF2-40B4-BE49-F238E27FC236}">
                      <a16:creationId xmlns:a16="http://schemas.microsoft.com/office/drawing/2014/main" id="{E355FF68-27FB-42CF-9965-E1C6FBD96E3B}"/>
                    </a:ext>
                  </a:extLst>
                </p:cNvPr>
                <p:cNvPicPr/>
                <p:nvPr/>
              </p:nvPicPr>
              <p:blipFill>
                <a:blip r:embed="rId67"/>
                <a:stretch>
                  <a:fillRect/>
                </a:stretch>
              </p:blipFill>
              <p:spPr>
                <a:xfrm>
                  <a:off x="1905660" y="2309940"/>
                  <a:ext cx="191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696" name="Ink 20695">
                  <a:extLst>
                    <a:ext uri="{FF2B5EF4-FFF2-40B4-BE49-F238E27FC236}">
                      <a16:creationId xmlns:a16="http://schemas.microsoft.com/office/drawing/2014/main" id="{2B479798-91E7-45E2-921E-E206527743CB}"/>
                    </a:ext>
                  </a:extLst>
                </p14:cNvPr>
                <p14:cNvContentPartPr/>
                <p14:nvPr/>
              </p14:nvContentPartPr>
              <p14:xfrm>
                <a:off x="1980180" y="2430900"/>
                <a:ext cx="96480" cy="120960"/>
              </p14:xfrm>
            </p:contentPart>
          </mc:Choice>
          <mc:Fallback xmlns="">
            <p:pic>
              <p:nvPicPr>
                <p:cNvPr id="20696" name="Ink 20695">
                  <a:extLst>
                    <a:ext uri="{FF2B5EF4-FFF2-40B4-BE49-F238E27FC236}">
                      <a16:creationId xmlns:a16="http://schemas.microsoft.com/office/drawing/2014/main" id="{2B479798-91E7-45E2-921E-E206527743CB}"/>
                    </a:ext>
                  </a:extLst>
                </p:cNvPr>
                <p:cNvPicPr/>
                <p:nvPr/>
              </p:nvPicPr>
              <p:blipFill>
                <a:blip r:embed="rId69"/>
                <a:stretch>
                  <a:fillRect/>
                </a:stretch>
              </p:blipFill>
              <p:spPr>
                <a:xfrm>
                  <a:off x="1971180" y="2422260"/>
                  <a:ext cx="114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697" name="Ink 20696">
                  <a:extLst>
                    <a:ext uri="{FF2B5EF4-FFF2-40B4-BE49-F238E27FC236}">
                      <a16:creationId xmlns:a16="http://schemas.microsoft.com/office/drawing/2014/main" id="{98973067-CB19-4420-9507-1E21C15439C3}"/>
                    </a:ext>
                  </a:extLst>
                </p14:cNvPr>
                <p14:cNvContentPartPr/>
                <p14:nvPr/>
              </p14:nvContentPartPr>
              <p14:xfrm>
                <a:off x="2116620" y="2339820"/>
                <a:ext cx="15840" cy="110160"/>
              </p14:xfrm>
            </p:contentPart>
          </mc:Choice>
          <mc:Fallback xmlns="">
            <p:pic>
              <p:nvPicPr>
                <p:cNvPr id="20697" name="Ink 20696">
                  <a:extLst>
                    <a:ext uri="{FF2B5EF4-FFF2-40B4-BE49-F238E27FC236}">
                      <a16:creationId xmlns:a16="http://schemas.microsoft.com/office/drawing/2014/main" id="{98973067-CB19-4420-9507-1E21C15439C3}"/>
                    </a:ext>
                  </a:extLst>
                </p:cNvPr>
                <p:cNvPicPr/>
                <p:nvPr/>
              </p:nvPicPr>
              <p:blipFill>
                <a:blip r:embed="rId71"/>
                <a:stretch>
                  <a:fillRect/>
                </a:stretch>
              </p:blipFill>
              <p:spPr>
                <a:xfrm>
                  <a:off x="2107980" y="2331180"/>
                  <a:ext cx="33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698" name="Ink 20697">
                  <a:extLst>
                    <a:ext uri="{FF2B5EF4-FFF2-40B4-BE49-F238E27FC236}">
                      <a16:creationId xmlns:a16="http://schemas.microsoft.com/office/drawing/2014/main" id="{DDA2205C-99EF-4C38-ABCC-5FF8694FB47D}"/>
                    </a:ext>
                  </a:extLst>
                </p14:cNvPr>
                <p14:cNvContentPartPr/>
                <p14:nvPr/>
              </p14:nvContentPartPr>
              <p14:xfrm>
                <a:off x="2118780" y="2332260"/>
                <a:ext cx="33120" cy="10800"/>
              </p14:xfrm>
            </p:contentPart>
          </mc:Choice>
          <mc:Fallback xmlns="">
            <p:pic>
              <p:nvPicPr>
                <p:cNvPr id="20698" name="Ink 20697">
                  <a:extLst>
                    <a:ext uri="{FF2B5EF4-FFF2-40B4-BE49-F238E27FC236}">
                      <a16:creationId xmlns:a16="http://schemas.microsoft.com/office/drawing/2014/main" id="{DDA2205C-99EF-4C38-ABCC-5FF8694FB47D}"/>
                    </a:ext>
                  </a:extLst>
                </p:cNvPr>
                <p:cNvPicPr/>
                <p:nvPr/>
              </p:nvPicPr>
              <p:blipFill>
                <a:blip r:embed="rId73"/>
                <a:stretch>
                  <a:fillRect/>
                </a:stretch>
              </p:blipFill>
              <p:spPr>
                <a:xfrm>
                  <a:off x="2109780" y="2323620"/>
                  <a:ext cx="50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699" name="Ink 20698">
                  <a:extLst>
                    <a:ext uri="{FF2B5EF4-FFF2-40B4-BE49-F238E27FC236}">
                      <a16:creationId xmlns:a16="http://schemas.microsoft.com/office/drawing/2014/main" id="{4B981748-3626-41A3-99A9-6092105885CC}"/>
                    </a:ext>
                  </a:extLst>
                </p14:cNvPr>
                <p14:cNvContentPartPr/>
                <p14:nvPr/>
              </p14:nvContentPartPr>
              <p14:xfrm>
                <a:off x="2118780" y="2342700"/>
                <a:ext cx="75600" cy="122760"/>
              </p14:xfrm>
            </p:contentPart>
          </mc:Choice>
          <mc:Fallback xmlns="">
            <p:pic>
              <p:nvPicPr>
                <p:cNvPr id="20699" name="Ink 20698">
                  <a:extLst>
                    <a:ext uri="{FF2B5EF4-FFF2-40B4-BE49-F238E27FC236}">
                      <a16:creationId xmlns:a16="http://schemas.microsoft.com/office/drawing/2014/main" id="{4B981748-3626-41A3-99A9-6092105885CC}"/>
                    </a:ext>
                  </a:extLst>
                </p:cNvPr>
                <p:cNvPicPr/>
                <p:nvPr/>
              </p:nvPicPr>
              <p:blipFill>
                <a:blip r:embed="rId75"/>
                <a:stretch>
                  <a:fillRect/>
                </a:stretch>
              </p:blipFill>
              <p:spPr>
                <a:xfrm>
                  <a:off x="2109780" y="2334060"/>
                  <a:ext cx="93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700" name="Ink 20699">
                  <a:extLst>
                    <a:ext uri="{FF2B5EF4-FFF2-40B4-BE49-F238E27FC236}">
                      <a16:creationId xmlns:a16="http://schemas.microsoft.com/office/drawing/2014/main" id="{4246E937-B86D-4F51-A425-A1F9269B83C2}"/>
                    </a:ext>
                  </a:extLst>
                </p14:cNvPr>
                <p14:cNvContentPartPr/>
                <p14:nvPr/>
              </p14:nvContentPartPr>
              <p14:xfrm>
                <a:off x="2220660" y="2351700"/>
                <a:ext cx="21600" cy="104400"/>
              </p14:xfrm>
            </p:contentPart>
          </mc:Choice>
          <mc:Fallback xmlns="">
            <p:pic>
              <p:nvPicPr>
                <p:cNvPr id="20700" name="Ink 20699">
                  <a:extLst>
                    <a:ext uri="{FF2B5EF4-FFF2-40B4-BE49-F238E27FC236}">
                      <a16:creationId xmlns:a16="http://schemas.microsoft.com/office/drawing/2014/main" id="{4246E937-B86D-4F51-A425-A1F9269B83C2}"/>
                    </a:ext>
                  </a:extLst>
                </p:cNvPr>
                <p:cNvPicPr/>
                <p:nvPr/>
              </p:nvPicPr>
              <p:blipFill>
                <a:blip r:embed="rId77"/>
                <a:stretch>
                  <a:fillRect/>
                </a:stretch>
              </p:blipFill>
              <p:spPr>
                <a:xfrm>
                  <a:off x="2212020" y="2342700"/>
                  <a:ext cx="39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701" name="Ink 20700">
                  <a:extLst>
                    <a:ext uri="{FF2B5EF4-FFF2-40B4-BE49-F238E27FC236}">
                      <a16:creationId xmlns:a16="http://schemas.microsoft.com/office/drawing/2014/main" id="{A870369E-5C54-4E4D-B1A6-2462B2A89432}"/>
                    </a:ext>
                  </a:extLst>
                </p14:cNvPr>
                <p14:cNvContentPartPr/>
                <p14:nvPr/>
              </p14:nvContentPartPr>
              <p14:xfrm>
                <a:off x="2245860" y="2325420"/>
                <a:ext cx="91440" cy="79200"/>
              </p14:xfrm>
            </p:contentPart>
          </mc:Choice>
          <mc:Fallback xmlns="">
            <p:pic>
              <p:nvPicPr>
                <p:cNvPr id="20701" name="Ink 20700">
                  <a:extLst>
                    <a:ext uri="{FF2B5EF4-FFF2-40B4-BE49-F238E27FC236}">
                      <a16:creationId xmlns:a16="http://schemas.microsoft.com/office/drawing/2014/main" id="{A870369E-5C54-4E4D-B1A6-2462B2A89432}"/>
                    </a:ext>
                  </a:extLst>
                </p:cNvPr>
                <p:cNvPicPr/>
                <p:nvPr/>
              </p:nvPicPr>
              <p:blipFill>
                <a:blip r:embed="rId79"/>
                <a:stretch>
                  <a:fillRect/>
                </a:stretch>
              </p:blipFill>
              <p:spPr>
                <a:xfrm>
                  <a:off x="2236860" y="2316780"/>
                  <a:ext cx="109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702" name="Ink 20701">
                  <a:extLst>
                    <a:ext uri="{FF2B5EF4-FFF2-40B4-BE49-F238E27FC236}">
                      <a16:creationId xmlns:a16="http://schemas.microsoft.com/office/drawing/2014/main" id="{0F257DDF-9327-4C2A-AE28-C0FC90AABCED}"/>
                    </a:ext>
                  </a:extLst>
                </p14:cNvPr>
                <p14:cNvContentPartPr/>
                <p14:nvPr/>
              </p14:nvContentPartPr>
              <p14:xfrm>
                <a:off x="2399580" y="2317860"/>
                <a:ext cx="23400" cy="86040"/>
              </p14:xfrm>
            </p:contentPart>
          </mc:Choice>
          <mc:Fallback xmlns="">
            <p:pic>
              <p:nvPicPr>
                <p:cNvPr id="20702" name="Ink 20701">
                  <a:extLst>
                    <a:ext uri="{FF2B5EF4-FFF2-40B4-BE49-F238E27FC236}">
                      <a16:creationId xmlns:a16="http://schemas.microsoft.com/office/drawing/2014/main" id="{0F257DDF-9327-4C2A-AE28-C0FC90AABCED}"/>
                    </a:ext>
                  </a:extLst>
                </p:cNvPr>
                <p:cNvPicPr/>
                <p:nvPr/>
              </p:nvPicPr>
              <p:blipFill>
                <a:blip r:embed="rId81"/>
                <a:stretch>
                  <a:fillRect/>
                </a:stretch>
              </p:blipFill>
              <p:spPr>
                <a:xfrm>
                  <a:off x="2390940" y="2308860"/>
                  <a:ext cx="4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703" name="Ink 20702">
                  <a:extLst>
                    <a:ext uri="{FF2B5EF4-FFF2-40B4-BE49-F238E27FC236}">
                      <a16:creationId xmlns:a16="http://schemas.microsoft.com/office/drawing/2014/main" id="{DACB0CCB-D0BF-4B3D-A5BC-E699011C79FF}"/>
                    </a:ext>
                  </a:extLst>
                </p14:cNvPr>
                <p14:cNvContentPartPr/>
                <p14:nvPr/>
              </p14:nvContentPartPr>
              <p14:xfrm>
                <a:off x="2407500" y="2280420"/>
                <a:ext cx="46440" cy="60840"/>
              </p14:xfrm>
            </p:contentPart>
          </mc:Choice>
          <mc:Fallback xmlns="">
            <p:pic>
              <p:nvPicPr>
                <p:cNvPr id="20703" name="Ink 20702">
                  <a:extLst>
                    <a:ext uri="{FF2B5EF4-FFF2-40B4-BE49-F238E27FC236}">
                      <a16:creationId xmlns:a16="http://schemas.microsoft.com/office/drawing/2014/main" id="{DACB0CCB-D0BF-4B3D-A5BC-E699011C79FF}"/>
                    </a:ext>
                  </a:extLst>
                </p:cNvPr>
                <p:cNvPicPr/>
                <p:nvPr/>
              </p:nvPicPr>
              <p:blipFill>
                <a:blip r:embed="rId83"/>
                <a:stretch>
                  <a:fillRect/>
                </a:stretch>
              </p:blipFill>
              <p:spPr>
                <a:xfrm>
                  <a:off x="2398500" y="2271420"/>
                  <a:ext cx="64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704" name="Ink 20703">
                  <a:extLst>
                    <a:ext uri="{FF2B5EF4-FFF2-40B4-BE49-F238E27FC236}">
                      <a16:creationId xmlns:a16="http://schemas.microsoft.com/office/drawing/2014/main" id="{B54713C3-AF33-45BC-B028-BF9D7EAF105F}"/>
                    </a:ext>
                  </a:extLst>
                </p14:cNvPr>
                <p14:cNvContentPartPr/>
                <p14:nvPr/>
              </p14:nvContentPartPr>
              <p14:xfrm>
                <a:off x="2442060" y="2378340"/>
                <a:ext cx="57960" cy="10080"/>
              </p14:xfrm>
            </p:contentPart>
          </mc:Choice>
          <mc:Fallback xmlns="">
            <p:pic>
              <p:nvPicPr>
                <p:cNvPr id="20704" name="Ink 20703">
                  <a:extLst>
                    <a:ext uri="{FF2B5EF4-FFF2-40B4-BE49-F238E27FC236}">
                      <a16:creationId xmlns:a16="http://schemas.microsoft.com/office/drawing/2014/main" id="{B54713C3-AF33-45BC-B028-BF9D7EAF105F}"/>
                    </a:ext>
                  </a:extLst>
                </p:cNvPr>
                <p:cNvPicPr/>
                <p:nvPr/>
              </p:nvPicPr>
              <p:blipFill>
                <a:blip r:embed="rId85"/>
                <a:stretch>
                  <a:fillRect/>
                </a:stretch>
              </p:blipFill>
              <p:spPr>
                <a:xfrm>
                  <a:off x="2433420" y="2369700"/>
                  <a:ext cx="75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705" name="Ink 20704">
                  <a:extLst>
                    <a:ext uri="{FF2B5EF4-FFF2-40B4-BE49-F238E27FC236}">
                      <a16:creationId xmlns:a16="http://schemas.microsoft.com/office/drawing/2014/main" id="{51EDCC53-0167-484F-84AD-9C95E194A2C7}"/>
                    </a:ext>
                  </a:extLst>
                </p14:cNvPr>
                <p14:cNvContentPartPr/>
                <p14:nvPr/>
              </p14:nvContentPartPr>
              <p14:xfrm>
                <a:off x="2511540" y="2292660"/>
                <a:ext cx="23400" cy="61920"/>
              </p14:xfrm>
            </p:contentPart>
          </mc:Choice>
          <mc:Fallback xmlns="">
            <p:pic>
              <p:nvPicPr>
                <p:cNvPr id="20705" name="Ink 20704">
                  <a:extLst>
                    <a:ext uri="{FF2B5EF4-FFF2-40B4-BE49-F238E27FC236}">
                      <a16:creationId xmlns:a16="http://schemas.microsoft.com/office/drawing/2014/main" id="{51EDCC53-0167-484F-84AD-9C95E194A2C7}"/>
                    </a:ext>
                  </a:extLst>
                </p:cNvPr>
                <p:cNvPicPr/>
                <p:nvPr/>
              </p:nvPicPr>
              <p:blipFill>
                <a:blip r:embed="rId87"/>
                <a:stretch>
                  <a:fillRect/>
                </a:stretch>
              </p:blipFill>
              <p:spPr>
                <a:xfrm>
                  <a:off x="2502540" y="2284020"/>
                  <a:ext cx="41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706" name="Ink 20705">
                  <a:extLst>
                    <a:ext uri="{FF2B5EF4-FFF2-40B4-BE49-F238E27FC236}">
                      <a16:creationId xmlns:a16="http://schemas.microsoft.com/office/drawing/2014/main" id="{EDBC8F86-F6C5-4567-B376-D5E20C1DFD12}"/>
                    </a:ext>
                  </a:extLst>
                </p14:cNvPr>
                <p14:cNvContentPartPr/>
                <p14:nvPr/>
              </p14:nvContentPartPr>
              <p14:xfrm>
                <a:off x="2511540" y="2222460"/>
                <a:ext cx="135000" cy="96480"/>
              </p14:xfrm>
            </p:contentPart>
          </mc:Choice>
          <mc:Fallback xmlns="">
            <p:pic>
              <p:nvPicPr>
                <p:cNvPr id="20706" name="Ink 20705">
                  <a:extLst>
                    <a:ext uri="{FF2B5EF4-FFF2-40B4-BE49-F238E27FC236}">
                      <a16:creationId xmlns:a16="http://schemas.microsoft.com/office/drawing/2014/main" id="{EDBC8F86-F6C5-4567-B376-D5E20C1DFD12}"/>
                    </a:ext>
                  </a:extLst>
                </p:cNvPr>
                <p:cNvPicPr/>
                <p:nvPr/>
              </p:nvPicPr>
              <p:blipFill>
                <a:blip r:embed="rId89"/>
                <a:stretch>
                  <a:fillRect/>
                </a:stretch>
              </p:blipFill>
              <p:spPr>
                <a:xfrm>
                  <a:off x="2502540" y="2213820"/>
                  <a:ext cx="152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707" name="Ink 20706">
                  <a:extLst>
                    <a:ext uri="{FF2B5EF4-FFF2-40B4-BE49-F238E27FC236}">
                      <a16:creationId xmlns:a16="http://schemas.microsoft.com/office/drawing/2014/main" id="{09E47440-624A-4B87-809F-CD33A116E96D}"/>
                    </a:ext>
                  </a:extLst>
                </p14:cNvPr>
                <p14:cNvContentPartPr/>
                <p14:nvPr/>
              </p14:nvContentPartPr>
              <p14:xfrm>
                <a:off x="2656620" y="2235780"/>
                <a:ext cx="72360" cy="86400"/>
              </p14:xfrm>
            </p:contentPart>
          </mc:Choice>
          <mc:Fallback xmlns="">
            <p:pic>
              <p:nvPicPr>
                <p:cNvPr id="20707" name="Ink 20706">
                  <a:extLst>
                    <a:ext uri="{FF2B5EF4-FFF2-40B4-BE49-F238E27FC236}">
                      <a16:creationId xmlns:a16="http://schemas.microsoft.com/office/drawing/2014/main" id="{09E47440-624A-4B87-809F-CD33A116E96D}"/>
                    </a:ext>
                  </a:extLst>
                </p:cNvPr>
                <p:cNvPicPr/>
                <p:nvPr/>
              </p:nvPicPr>
              <p:blipFill>
                <a:blip r:embed="rId91"/>
                <a:stretch>
                  <a:fillRect/>
                </a:stretch>
              </p:blipFill>
              <p:spPr>
                <a:xfrm>
                  <a:off x="2647620" y="2226780"/>
                  <a:ext cx="90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708" name="Ink 20707">
                  <a:extLst>
                    <a:ext uri="{FF2B5EF4-FFF2-40B4-BE49-F238E27FC236}">
                      <a16:creationId xmlns:a16="http://schemas.microsoft.com/office/drawing/2014/main" id="{6B518F73-A297-45A6-B388-894BF3EFB344}"/>
                    </a:ext>
                  </a:extLst>
                </p14:cNvPr>
                <p14:cNvContentPartPr/>
                <p14:nvPr/>
              </p14:nvContentPartPr>
              <p14:xfrm>
                <a:off x="2794500" y="2218860"/>
                <a:ext cx="6120" cy="40680"/>
              </p14:xfrm>
            </p:contentPart>
          </mc:Choice>
          <mc:Fallback xmlns="">
            <p:pic>
              <p:nvPicPr>
                <p:cNvPr id="20708" name="Ink 20707">
                  <a:extLst>
                    <a:ext uri="{FF2B5EF4-FFF2-40B4-BE49-F238E27FC236}">
                      <a16:creationId xmlns:a16="http://schemas.microsoft.com/office/drawing/2014/main" id="{6B518F73-A297-45A6-B388-894BF3EFB344}"/>
                    </a:ext>
                  </a:extLst>
                </p:cNvPr>
                <p:cNvPicPr/>
                <p:nvPr/>
              </p:nvPicPr>
              <p:blipFill>
                <a:blip r:embed="rId93"/>
                <a:stretch>
                  <a:fillRect/>
                </a:stretch>
              </p:blipFill>
              <p:spPr>
                <a:xfrm>
                  <a:off x="2785500" y="2209860"/>
                  <a:ext cx="23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709" name="Ink 20708">
                  <a:extLst>
                    <a:ext uri="{FF2B5EF4-FFF2-40B4-BE49-F238E27FC236}">
                      <a16:creationId xmlns:a16="http://schemas.microsoft.com/office/drawing/2014/main" id="{DC96266B-340F-4B8E-A85D-B48E269689DB}"/>
                    </a:ext>
                  </a:extLst>
                </p14:cNvPr>
                <p14:cNvContentPartPr/>
                <p14:nvPr/>
              </p14:nvContentPartPr>
              <p14:xfrm>
                <a:off x="2736540" y="2165940"/>
                <a:ext cx="133200" cy="53280"/>
              </p14:xfrm>
            </p:contentPart>
          </mc:Choice>
          <mc:Fallback xmlns="">
            <p:pic>
              <p:nvPicPr>
                <p:cNvPr id="20709" name="Ink 20708">
                  <a:extLst>
                    <a:ext uri="{FF2B5EF4-FFF2-40B4-BE49-F238E27FC236}">
                      <a16:creationId xmlns:a16="http://schemas.microsoft.com/office/drawing/2014/main" id="{DC96266B-340F-4B8E-A85D-B48E269689DB}"/>
                    </a:ext>
                  </a:extLst>
                </p:cNvPr>
                <p:cNvPicPr/>
                <p:nvPr/>
              </p:nvPicPr>
              <p:blipFill>
                <a:blip r:embed="rId95"/>
                <a:stretch>
                  <a:fillRect/>
                </a:stretch>
              </p:blipFill>
              <p:spPr>
                <a:xfrm>
                  <a:off x="2727900" y="2156940"/>
                  <a:ext cx="150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710" name="Ink 20709">
                  <a:extLst>
                    <a:ext uri="{FF2B5EF4-FFF2-40B4-BE49-F238E27FC236}">
                      <a16:creationId xmlns:a16="http://schemas.microsoft.com/office/drawing/2014/main" id="{D2FD8CA9-6812-4917-8EE2-267AF1EC8DB4}"/>
                    </a:ext>
                  </a:extLst>
                </p14:cNvPr>
                <p14:cNvContentPartPr/>
                <p14:nvPr/>
              </p14:nvContentPartPr>
              <p14:xfrm>
                <a:off x="2880540" y="2171700"/>
                <a:ext cx="70920" cy="83880"/>
              </p14:xfrm>
            </p:contentPart>
          </mc:Choice>
          <mc:Fallback xmlns="">
            <p:pic>
              <p:nvPicPr>
                <p:cNvPr id="20710" name="Ink 20709">
                  <a:extLst>
                    <a:ext uri="{FF2B5EF4-FFF2-40B4-BE49-F238E27FC236}">
                      <a16:creationId xmlns:a16="http://schemas.microsoft.com/office/drawing/2014/main" id="{D2FD8CA9-6812-4917-8EE2-267AF1EC8DB4}"/>
                    </a:ext>
                  </a:extLst>
                </p:cNvPr>
                <p:cNvPicPr/>
                <p:nvPr/>
              </p:nvPicPr>
              <p:blipFill>
                <a:blip r:embed="rId97"/>
                <a:stretch>
                  <a:fillRect/>
                </a:stretch>
              </p:blipFill>
              <p:spPr>
                <a:xfrm>
                  <a:off x="2871900" y="2162700"/>
                  <a:ext cx="88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711" name="Ink 20710">
                  <a:extLst>
                    <a:ext uri="{FF2B5EF4-FFF2-40B4-BE49-F238E27FC236}">
                      <a16:creationId xmlns:a16="http://schemas.microsoft.com/office/drawing/2014/main" id="{58AB658F-A27E-4D0C-A066-68286B991994}"/>
                    </a:ext>
                  </a:extLst>
                </p14:cNvPr>
                <p14:cNvContentPartPr/>
                <p14:nvPr/>
              </p14:nvContentPartPr>
              <p14:xfrm>
                <a:off x="2998260" y="2163060"/>
                <a:ext cx="7920" cy="67680"/>
              </p14:xfrm>
            </p:contentPart>
          </mc:Choice>
          <mc:Fallback xmlns="">
            <p:pic>
              <p:nvPicPr>
                <p:cNvPr id="20711" name="Ink 20710">
                  <a:extLst>
                    <a:ext uri="{FF2B5EF4-FFF2-40B4-BE49-F238E27FC236}">
                      <a16:creationId xmlns:a16="http://schemas.microsoft.com/office/drawing/2014/main" id="{58AB658F-A27E-4D0C-A066-68286B991994}"/>
                    </a:ext>
                  </a:extLst>
                </p:cNvPr>
                <p:cNvPicPr/>
                <p:nvPr/>
              </p:nvPicPr>
              <p:blipFill>
                <a:blip r:embed="rId99"/>
                <a:stretch>
                  <a:fillRect/>
                </a:stretch>
              </p:blipFill>
              <p:spPr>
                <a:xfrm>
                  <a:off x="2989620" y="2154060"/>
                  <a:ext cx="25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712" name="Ink 20711">
                  <a:extLst>
                    <a:ext uri="{FF2B5EF4-FFF2-40B4-BE49-F238E27FC236}">
                      <a16:creationId xmlns:a16="http://schemas.microsoft.com/office/drawing/2014/main" id="{91229131-A81C-4EB9-B16E-F7FC6F59C409}"/>
                    </a:ext>
                  </a:extLst>
                </p14:cNvPr>
                <p14:cNvContentPartPr/>
                <p14:nvPr/>
              </p14:nvContentPartPr>
              <p14:xfrm>
                <a:off x="2990700" y="2098260"/>
                <a:ext cx="123480" cy="127440"/>
              </p14:xfrm>
            </p:contentPart>
          </mc:Choice>
          <mc:Fallback xmlns="">
            <p:pic>
              <p:nvPicPr>
                <p:cNvPr id="20712" name="Ink 20711">
                  <a:extLst>
                    <a:ext uri="{FF2B5EF4-FFF2-40B4-BE49-F238E27FC236}">
                      <a16:creationId xmlns:a16="http://schemas.microsoft.com/office/drawing/2014/main" id="{91229131-A81C-4EB9-B16E-F7FC6F59C409}"/>
                    </a:ext>
                  </a:extLst>
                </p:cNvPr>
                <p:cNvPicPr/>
                <p:nvPr/>
              </p:nvPicPr>
              <p:blipFill>
                <a:blip r:embed="rId101"/>
                <a:stretch>
                  <a:fillRect/>
                </a:stretch>
              </p:blipFill>
              <p:spPr>
                <a:xfrm>
                  <a:off x="2981700" y="2089620"/>
                  <a:ext cx="141120" cy="145080"/>
                </a:xfrm>
                <a:prstGeom prst="rect">
                  <a:avLst/>
                </a:prstGeom>
              </p:spPr>
            </p:pic>
          </mc:Fallback>
        </mc:AlternateContent>
      </p:grpSp>
      <p:grpSp>
        <p:nvGrpSpPr>
          <p:cNvPr id="20724" name="Group 20723">
            <a:extLst>
              <a:ext uri="{FF2B5EF4-FFF2-40B4-BE49-F238E27FC236}">
                <a16:creationId xmlns:a16="http://schemas.microsoft.com/office/drawing/2014/main" id="{B8770934-0631-4896-899F-8E0F4379C54F}"/>
              </a:ext>
            </a:extLst>
          </p:cNvPr>
          <p:cNvGrpSpPr/>
          <p:nvPr/>
        </p:nvGrpSpPr>
        <p:grpSpPr>
          <a:xfrm>
            <a:off x="4680900" y="2832300"/>
            <a:ext cx="301320" cy="196200"/>
            <a:chOff x="4680900" y="2832300"/>
            <a:chExt cx="301320" cy="196200"/>
          </a:xfrm>
        </p:grpSpPr>
        <mc:AlternateContent xmlns:mc="http://schemas.openxmlformats.org/markup-compatibility/2006" xmlns:p14="http://schemas.microsoft.com/office/powerpoint/2010/main">
          <mc:Choice Requires="p14">
            <p:contentPart p14:bwMode="auto" r:id="rId102">
              <p14:nvContentPartPr>
                <p14:cNvPr id="20714" name="Ink 20713">
                  <a:extLst>
                    <a:ext uri="{FF2B5EF4-FFF2-40B4-BE49-F238E27FC236}">
                      <a16:creationId xmlns:a16="http://schemas.microsoft.com/office/drawing/2014/main" id="{EC42ACBB-2365-4384-BAB0-BCA4BBA940A7}"/>
                    </a:ext>
                  </a:extLst>
                </p14:cNvPr>
                <p14:cNvContentPartPr/>
                <p14:nvPr/>
              </p14:nvContentPartPr>
              <p14:xfrm>
                <a:off x="4703940" y="2862540"/>
                <a:ext cx="11880" cy="133200"/>
              </p14:xfrm>
            </p:contentPart>
          </mc:Choice>
          <mc:Fallback xmlns="">
            <p:pic>
              <p:nvPicPr>
                <p:cNvPr id="20714" name="Ink 20713">
                  <a:extLst>
                    <a:ext uri="{FF2B5EF4-FFF2-40B4-BE49-F238E27FC236}">
                      <a16:creationId xmlns:a16="http://schemas.microsoft.com/office/drawing/2014/main" id="{EC42ACBB-2365-4384-BAB0-BCA4BBA940A7}"/>
                    </a:ext>
                  </a:extLst>
                </p:cNvPr>
                <p:cNvPicPr/>
                <p:nvPr/>
              </p:nvPicPr>
              <p:blipFill>
                <a:blip r:embed="rId103"/>
                <a:stretch>
                  <a:fillRect/>
                </a:stretch>
              </p:blipFill>
              <p:spPr>
                <a:xfrm>
                  <a:off x="4694940" y="2853900"/>
                  <a:ext cx="29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715" name="Ink 20714">
                  <a:extLst>
                    <a:ext uri="{FF2B5EF4-FFF2-40B4-BE49-F238E27FC236}">
                      <a16:creationId xmlns:a16="http://schemas.microsoft.com/office/drawing/2014/main" id="{EF3A9513-612A-4178-A49D-9C706F50CA74}"/>
                    </a:ext>
                  </a:extLst>
                </p14:cNvPr>
                <p14:cNvContentPartPr/>
                <p14:nvPr/>
              </p14:nvContentPartPr>
              <p14:xfrm>
                <a:off x="4680900" y="2832300"/>
                <a:ext cx="109800" cy="196200"/>
              </p14:xfrm>
            </p:contentPart>
          </mc:Choice>
          <mc:Fallback xmlns="">
            <p:pic>
              <p:nvPicPr>
                <p:cNvPr id="20715" name="Ink 20714">
                  <a:extLst>
                    <a:ext uri="{FF2B5EF4-FFF2-40B4-BE49-F238E27FC236}">
                      <a16:creationId xmlns:a16="http://schemas.microsoft.com/office/drawing/2014/main" id="{EF3A9513-612A-4178-A49D-9C706F50CA74}"/>
                    </a:ext>
                  </a:extLst>
                </p:cNvPr>
                <p:cNvPicPr/>
                <p:nvPr/>
              </p:nvPicPr>
              <p:blipFill>
                <a:blip r:embed="rId105"/>
                <a:stretch>
                  <a:fillRect/>
                </a:stretch>
              </p:blipFill>
              <p:spPr>
                <a:xfrm>
                  <a:off x="4671900" y="2823660"/>
                  <a:ext cx="127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716" name="Ink 20715">
                  <a:extLst>
                    <a:ext uri="{FF2B5EF4-FFF2-40B4-BE49-F238E27FC236}">
                      <a16:creationId xmlns:a16="http://schemas.microsoft.com/office/drawing/2014/main" id="{32C50BAD-9249-457D-8288-0AE1D8A0AC93}"/>
                    </a:ext>
                  </a:extLst>
                </p14:cNvPr>
                <p14:cNvContentPartPr/>
                <p14:nvPr/>
              </p14:nvContentPartPr>
              <p14:xfrm>
                <a:off x="4838580" y="2863620"/>
                <a:ext cx="89640" cy="93960"/>
              </p14:xfrm>
            </p:contentPart>
          </mc:Choice>
          <mc:Fallback xmlns="">
            <p:pic>
              <p:nvPicPr>
                <p:cNvPr id="20716" name="Ink 20715">
                  <a:extLst>
                    <a:ext uri="{FF2B5EF4-FFF2-40B4-BE49-F238E27FC236}">
                      <a16:creationId xmlns:a16="http://schemas.microsoft.com/office/drawing/2014/main" id="{32C50BAD-9249-457D-8288-0AE1D8A0AC93}"/>
                    </a:ext>
                  </a:extLst>
                </p:cNvPr>
                <p:cNvPicPr/>
                <p:nvPr/>
              </p:nvPicPr>
              <p:blipFill>
                <a:blip r:embed="rId107"/>
                <a:stretch>
                  <a:fillRect/>
                </a:stretch>
              </p:blipFill>
              <p:spPr>
                <a:xfrm>
                  <a:off x="4829940" y="2854620"/>
                  <a:ext cx="107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717" name="Ink 20716">
                  <a:extLst>
                    <a:ext uri="{FF2B5EF4-FFF2-40B4-BE49-F238E27FC236}">
                      <a16:creationId xmlns:a16="http://schemas.microsoft.com/office/drawing/2014/main" id="{2F3FEE08-E21C-4D97-9622-2673D1A166CF}"/>
                    </a:ext>
                  </a:extLst>
                </p14:cNvPr>
                <p14:cNvContentPartPr/>
                <p14:nvPr/>
              </p14:nvContentPartPr>
              <p14:xfrm>
                <a:off x="4919580" y="2837700"/>
                <a:ext cx="62640" cy="165960"/>
              </p14:xfrm>
            </p:contentPart>
          </mc:Choice>
          <mc:Fallback xmlns="">
            <p:pic>
              <p:nvPicPr>
                <p:cNvPr id="20717" name="Ink 20716">
                  <a:extLst>
                    <a:ext uri="{FF2B5EF4-FFF2-40B4-BE49-F238E27FC236}">
                      <a16:creationId xmlns:a16="http://schemas.microsoft.com/office/drawing/2014/main" id="{2F3FEE08-E21C-4D97-9622-2673D1A166CF}"/>
                    </a:ext>
                  </a:extLst>
                </p:cNvPr>
                <p:cNvPicPr/>
                <p:nvPr/>
              </p:nvPicPr>
              <p:blipFill>
                <a:blip r:embed="rId109"/>
                <a:stretch>
                  <a:fillRect/>
                </a:stretch>
              </p:blipFill>
              <p:spPr>
                <a:xfrm>
                  <a:off x="4910580" y="2828700"/>
                  <a:ext cx="80280" cy="183600"/>
                </a:xfrm>
                <a:prstGeom prst="rect">
                  <a:avLst/>
                </a:prstGeom>
              </p:spPr>
            </p:pic>
          </mc:Fallback>
        </mc:AlternateContent>
      </p:grpSp>
      <p:grpSp>
        <p:nvGrpSpPr>
          <p:cNvPr id="20723" name="Group 20722">
            <a:extLst>
              <a:ext uri="{FF2B5EF4-FFF2-40B4-BE49-F238E27FC236}">
                <a16:creationId xmlns:a16="http://schemas.microsoft.com/office/drawing/2014/main" id="{1186D93E-0F92-41AE-A5C7-62EB198FC855}"/>
              </a:ext>
            </a:extLst>
          </p:cNvPr>
          <p:cNvGrpSpPr/>
          <p:nvPr/>
        </p:nvGrpSpPr>
        <p:grpSpPr>
          <a:xfrm>
            <a:off x="5246820" y="2811420"/>
            <a:ext cx="473760" cy="162000"/>
            <a:chOff x="5246820" y="2811420"/>
            <a:chExt cx="473760" cy="162000"/>
          </a:xfrm>
        </p:grpSpPr>
        <mc:AlternateContent xmlns:mc="http://schemas.openxmlformats.org/markup-compatibility/2006" xmlns:p14="http://schemas.microsoft.com/office/powerpoint/2010/main">
          <mc:Choice Requires="p14">
            <p:contentPart p14:bwMode="auto" r:id="rId110">
              <p14:nvContentPartPr>
                <p14:cNvPr id="20718" name="Ink 20717">
                  <a:extLst>
                    <a:ext uri="{FF2B5EF4-FFF2-40B4-BE49-F238E27FC236}">
                      <a16:creationId xmlns:a16="http://schemas.microsoft.com/office/drawing/2014/main" id="{8F9FFEE6-0D6F-405B-BE98-29F16AFF90EE}"/>
                    </a:ext>
                  </a:extLst>
                </p14:cNvPr>
                <p14:cNvContentPartPr/>
                <p14:nvPr/>
              </p14:nvContentPartPr>
              <p14:xfrm>
                <a:off x="5246820" y="2860740"/>
                <a:ext cx="10080" cy="102240"/>
              </p14:xfrm>
            </p:contentPart>
          </mc:Choice>
          <mc:Fallback xmlns="">
            <p:pic>
              <p:nvPicPr>
                <p:cNvPr id="20718" name="Ink 20717">
                  <a:extLst>
                    <a:ext uri="{FF2B5EF4-FFF2-40B4-BE49-F238E27FC236}">
                      <a16:creationId xmlns:a16="http://schemas.microsoft.com/office/drawing/2014/main" id="{8F9FFEE6-0D6F-405B-BE98-29F16AFF90EE}"/>
                    </a:ext>
                  </a:extLst>
                </p:cNvPr>
                <p:cNvPicPr/>
                <p:nvPr/>
              </p:nvPicPr>
              <p:blipFill>
                <a:blip r:embed="rId111"/>
                <a:stretch>
                  <a:fillRect/>
                </a:stretch>
              </p:blipFill>
              <p:spPr>
                <a:xfrm>
                  <a:off x="5237820" y="2851740"/>
                  <a:ext cx="27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719" name="Ink 20718">
                  <a:extLst>
                    <a:ext uri="{FF2B5EF4-FFF2-40B4-BE49-F238E27FC236}">
                      <a16:creationId xmlns:a16="http://schemas.microsoft.com/office/drawing/2014/main" id="{CF81BFDC-5A02-43C4-B21D-F620470A6A69}"/>
                    </a:ext>
                  </a:extLst>
                </p14:cNvPr>
                <p14:cNvContentPartPr/>
                <p14:nvPr/>
              </p14:nvContentPartPr>
              <p14:xfrm>
                <a:off x="5256180" y="2832300"/>
                <a:ext cx="99000" cy="141120"/>
              </p14:xfrm>
            </p:contentPart>
          </mc:Choice>
          <mc:Fallback xmlns="">
            <p:pic>
              <p:nvPicPr>
                <p:cNvPr id="20719" name="Ink 20718">
                  <a:extLst>
                    <a:ext uri="{FF2B5EF4-FFF2-40B4-BE49-F238E27FC236}">
                      <a16:creationId xmlns:a16="http://schemas.microsoft.com/office/drawing/2014/main" id="{CF81BFDC-5A02-43C4-B21D-F620470A6A69}"/>
                    </a:ext>
                  </a:extLst>
                </p:cNvPr>
                <p:cNvPicPr/>
                <p:nvPr/>
              </p:nvPicPr>
              <p:blipFill>
                <a:blip r:embed="rId113"/>
                <a:stretch>
                  <a:fillRect/>
                </a:stretch>
              </p:blipFill>
              <p:spPr>
                <a:xfrm>
                  <a:off x="5247540" y="2823660"/>
                  <a:ext cx="116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720" name="Ink 20719">
                  <a:extLst>
                    <a:ext uri="{FF2B5EF4-FFF2-40B4-BE49-F238E27FC236}">
                      <a16:creationId xmlns:a16="http://schemas.microsoft.com/office/drawing/2014/main" id="{EFBA3A6D-C68C-4692-BBED-05BB49935EF8}"/>
                    </a:ext>
                  </a:extLst>
                </p14:cNvPr>
                <p14:cNvContentPartPr/>
                <p14:nvPr/>
              </p14:nvContentPartPr>
              <p14:xfrm>
                <a:off x="5369940" y="2864340"/>
                <a:ext cx="68760" cy="92880"/>
              </p14:xfrm>
            </p:contentPart>
          </mc:Choice>
          <mc:Fallback xmlns="">
            <p:pic>
              <p:nvPicPr>
                <p:cNvPr id="20720" name="Ink 20719">
                  <a:extLst>
                    <a:ext uri="{FF2B5EF4-FFF2-40B4-BE49-F238E27FC236}">
                      <a16:creationId xmlns:a16="http://schemas.microsoft.com/office/drawing/2014/main" id="{EFBA3A6D-C68C-4692-BBED-05BB49935EF8}"/>
                    </a:ext>
                  </a:extLst>
                </p:cNvPr>
                <p:cNvPicPr/>
                <p:nvPr/>
              </p:nvPicPr>
              <p:blipFill>
                <a:blip r:embed="rId115"/>
                <a:stretch>
                  <a:fillRect/>
                </a:stretch>
              </p:blipFill>
              <p:spPr>
                <a:xfrm>
                  <a:off x="5360940" y="2855700"/>
                  <a:ext cx="86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721" name="Ink 20720">
                  <a:extLst>
                    <a:ext uri="{FF2B5EF4-FFF2-40B4-BE49-F238E27FC236}">
                      <a16:creationId xmlns:a16="http://schemas.microsoft.com/office/drawing/2014/main" id="{7BABC10D-9323-452C-8418-8F8F4A2D709E}"/>
                    </a:ext>
                  </a:extLst>
                </p14:cNvPr>
                <p14:cNvContentPartPr/>
                <p14:nvPr/>
              </p14:nvContentPartPr>
              <p14:xfrm>
                <a:off x="5489100" y="2837340"/>
                <a:ext cx="91080" cy="95040"/>
              </p14:xfrm>
            </p:contentPart>
          </mc:Choice>
          <mc:Fallback xmlns="">
            <p:pic>
              <p:nvPicPr>
                <p:cNvPr id="20721" name="Ink 20720">
                  <a:extLst>
                    <a:ext uri="{FF2B5EF4-FFF2-40B4-BE49-F238E27FC236}">
                      <a16:creationId xmlns:a16="http://schemas.microsoft.com/office/drawing/2014/main" id="{7BABC10D-9323-452C-8418-8F8F4A2D709E}"/>
                    </a:ext>
                  </a:extLst>
                </p:cNvPr>
                <p:cNvPicPr/>
                <p:nvPr/>
              </p:nvPicPr>
              <p:blipFill>
                <a:blip r:embed="rId117"/>
                <a:stretch>
                  <a:fillRect/>
                </a:stretch>
              </p:blipFill>
              <p:spPr>
                <a:xfrm>
                  <a:off x="5480100" y="2828700"/>
                  <a:ext cx="10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722" name="Ink 20721">
                  <a:extLst>
                    <a:ext uri="{FF2B5EF4-FFF2-40B4-BE49-F238E27FC236}">
                      <a16:creationId xmlns:a16="http://schemas.microsoft.com/office/drawing/2014/main" id="{45C202BC-A8B4-4771-A22B-94E54FAA17A3}"/>
                    </a:ext>
                  </a:extLst>
                </p14:cNvPr>
                <p14:cNvContentPartPr/>
                <p14:nvPr/>
              </p14:nvContentPartPr>
              <p14:xfrm>
                <a:off x="5587380" y="2811420"/>
                <a:ext cx="133200" cy="114840"/>
              </p14:xfrm>
            </p:contentPart>
          </mc:Choice>
          <mc:Fallback xmlns="">
            <p:pic>
              <p:nvPicPr>
                <p:cNvPr id="20722" name="Ink 20721">
                  <a:extLst>
                    <a:ext uri="{FF2B5EF4-FFF2-40B4-BE49-F238E27FC236}">
                      <a16:creationId xmlns:a16="http://schemas.microsoft.com/office/drawing/2014/main" id="{45C202BC-A8B4-4771-A22B-94E54FAA17A3}"/>
                    </a:ext>
                  </a:extLst>
                </p:cNvPr>
                <p:cNvPicPr/>
                <p:nvPr/>
              </p:nvPicPr>
              <p:blipFill>
                <a:blip r:embed="rId119"/>
                <a:stretch>
                  <a:fillRect/>
                </a:stretch>
              </p:blipFill>
              <p:spPr>
                <a:xfrm>
                  <a:off x="5578740" y="2802780"/>
                  <a:ext cx="150840" cy="13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20786" name="Ink 20785">
                <a:extLst>
                  <a:ext uri="{FF2B5EF4-FFF2-40B4-BE49-F238E27FC236}">
                    <a16:creationId xmlns:a16="http://schemas.microsoft.com/office/drawing/2014/main" id="{DF54E9D2-BFF7-44B0-B0F2-C97020DF30FF}"/>
                  </a:ext>
                </a:extLst>
              </p14:cNvPr>
              <p14:cNvContentPartPr/>
              <p14:nvPr/>
            </p14:nvContentPartPr>
            <p14:xfrm>
              <a:off x="7568100" y="1812420"/>
              <a:ext cx="11880" cy="81000"/>
            </p14:xfrm>
          </p:contentPart>
        </mc:Choice>
        <mc:Fallback xmlns="">
          <p:pic>
            <p:nvPicPr>
              <p:cNvPr id="20786" name="Ink 20785">
                <a:extLst>
                  <a:ext uri="{FF2B5EF4-FFF2-40B4-BE49-F238E27FC236}">
                    <a16:creationId xmlns:a16="http://schemas.microsoft.com/office/drawing/2014/main" id="{DF54E9D2-BFF7-44B0-B0F2-C97020DF30FF}"/>
                  </a:ext>
                </a:extLst>
              </p:cNvPr>
              <p:cNvPicPr/>
              <p:nvPr/>
            </p:nvPicPr>
            <p:blipFill>
              <a:blip r:embed="rId121"/>
              <a:stretch>
                <a:fillRect/>
              </a:stretch>
            </p:blipFill>
            <p:spPr>
              <a:xfrm>
                <a:off x="7559100" y="1803420"/>
                <a:ext cx="29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787" name="Ink 20786">
                <a:extLst>
                  <a:ext uri="{FF2B5EF4-FFF2-40B4-BE49-F238E27FC236}">
                    <a16:creationId xmlns:a16="http://schemas.microsoft.com/office/drawing/2014/main" id="{E874F854-B19C-47DA-B7F2-346C2CA0E64F}"/>
                  </a:ext>
                </a:extLst>
              </p14:cNvPr>
              <p14:cNvContentPartPr/>
              <p14:nvPr/>
            </p14:nvContentPartPr>
            <p14:xfrm>
              <a:off x="7579620" y="1812420"/>
              <a:ext cx="360" cy="360"/>
            </p14:xfrm>
          </p:contentPart>
        </mc:Choice>
        <mc:Fallback xmlns="">
          <p:pic>
            <p:nvPicPr>
              <p:cNvPr id="20787" name="Ink 20786">
                <a:extLst>
                  <a:ext uri="{FF2B5EF4-FFF2-40B4-BE49-F238E27FC236}">
                    <a16:creationId xmlns:a16="http://schemas.microsoft.com/office/drawing/2014/main" id="{E874F854-B19C-47DA-B7F2-346C2CA0E64F}"/>
                  </a:ext>
                </a:extLst>
              </p:cNvPr>
              <p:cNvPicPr/>
              <p:nvPr/>
            </p:nvPicPr>
            <p:blipFill>
              <a:blip r:embed="rId123"/>
              <a:stretch>
                <a:fillRect/>
              </a:stretch>
            </p:blipFill>
            <p:spPr>
              <a:xfrm>
                <a:off x="7570620" y="1803420"/>
                <a:ext cx="18000" cy="18000"/>
              </a:xfrm>
              <a:prstGeom prst="rect">
                <a:avLst/>
              </a:prstGeom>
            </p:spPr>
          </p:pic>
        </mc:Fallback>
      </mc:AlternateContent>
      <p:grpSp>
        <p:nvGrpSpPr>
          <p:cNvPr id="20740" name="Group 20739">
            <a:extLst>
              <a:ext uri="{FF2B5EF4-FFF2-40B4-BE49-F238E27FC236}">
                <a16:creationId xmlns:a16="http://schemas.microsoft.com/office/drawing/2014/main" id="{3749020A-240C-4DF4-AB5E-EB639DC62830}"/>
              </a:ext>
            </a:extLst>
          </p:cNvPr>
          <p:cNvGrpSpPr/>
          <p:nvPr/>
        </p:nvGrpSpPr>
        <p:grpSpPr>
          <a:xfrm>
            <a:off x="7198740" y="2691180"/>
            <a:ext cx="369360" cy="116280"/>
            <a:chOff x="7198740" y="2691180"/>
            <a:chExt cx="369360" cy="116280"/>
          </a:xfrm>
        </p:grpSpPr>
        <mc:AlternateContent xmlns:mc="http://schemas.openxmlformats.org/markup-compatibility/2006" xmlns:p14="http://schemas.microsoft.com/office/powerpoint/2010/main">
          <mc:Choice Requires="p14">
            <p:contentPart p14:bwMode="auto" r:id="rId124">
              <p14:nvContentPartPr>
                <p14:cNvPr id="20737" name="Ink 20736">
                  <a:extLst>
                    <a:ext uri="{FF2B5EF4-FFF2-40B4-BE49-F238E27FC236}">
                      <a16:creationId xmlns:a16="http://schemas.microsoft.com/office/drawing/2014/main" id="{323CAAC2-2F86-47A5-9EC8-0BC14F5A9895}"/>
                    </a:ext>
                  </a:extLst>
                </p14:cNvPr>
                <p14:cNvContentPartPr/>
                <p14:nvPr/>
              </p14:nvContentPartPr>
              <p14:xfrm>
                <a:off x="7198740" y="2700900"/>
                <a:ext cx="111960" cy="106560"/>
              </p14:xfrm>
            </p:contentPart>
          </mc:Choice>
          <mc:Fallback xmlns="">
            <p:pic>
              <p:nvPicPr>
                <p:cNvPr id="20737" name="Ink 20736">
                  <a:extLst>
                    <a:ext uri="{FF2B5EF4-FFF2-40B4-BE49-F238E27FC236}">
                      <a16:creationId xmlns:a16="http://schemas.microsoft.com/office/drawing/2014/main" id="{323CAAC2-2F86-47A5-9EC8-0BC14F5A9895}"/>
                    </a:ext>
                  </a:extLst>
                </p:cNvPr>
                <p:cNvPicPr/>
                <p:nvPr/>
              </p:nvPicPr>
              <p:blipFill>
                <a:blip r:embed="rId125"/>
                <a:stretch>
                  <a:fillRect/>
                </a:stretch>
              </p:blipFill>
              <p:spPr>
                <a:xfrm>
                  <a:off x="7189740" y="2691900"/>
                  <a:ext cx="129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738" name="Ink 20737">
                  <a:extLst>
                    <a:ext uri="{FF2B5EF4-FFF2-40B4-BE49-F238E27FC236}">
                      <a16:creationId xmlns:a16="http://schemas.microsoft.com/office/drawing/2014/main" id="{34440D35-7AF1-402A-B750-FA5A32F99AEF}"/>
                    </a:ext>
                  </a:extLst>
                </p14:cNvPr>
                <p14:cNvContentPartPr/>
                <p14:nvPr/>
              </p14:nvContentPartPr>
              <p14:xfrm>
                <a:off x="7315380" y="2708460"/>
                <a:ext cx="66240" cy="81000"/>
              </p14:xfrm>
            </p:contentPart>
          </mc:Choice>
          <mc:Fallback xmlns="">
            <p:pic>
              <p:nvPicPr>
                <p:cNvPr id="20738" name="Ink 20737">
                  <a:extLst>
                    <a:ext uri="{FF2B5EF4-FFF2-40B4-BE49-F238E27FC236}">
                      <a16:creationId xmlns:a16="http://schemas.microsoft.com/office/drawing/2014/main" id="{34440D35-7AF1-402A-B750-FA5A32F99AEF}"/>
                    </a:ext>
                  </a:extLst>
                </p:cNvPr>
                <p:cNvPicPr/>
                <p:nvPr/>
              </p:nvPicPr>
              <p:blipFill>
                <a:blip r:embed="rId127"/>
                <a:stretch>
                  <a:fillRect/>
                </a:stretch>
              </p:blipFill>
              <p:spPr>
                <a:xfrm>
                  <a:off x="7306740" y="2699820"/>
                  <a:ext cx="83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739" name="Ink 20738">
                  <a:extLst>
                    <a:ext uri="{FF2B5EF4-FFF2-40B4-BE49-F238E27FC236}">
                      <a16:creationId xmlns:a16="http://schemas.microsoft.com/office/drawing/2014/main" id="{6140B918-E8B4-4143-8BDC-A975C4D6332F}"/>
                    </a:ext>
                  </a:extLst>
                </p14:cNvPr>
                <p14:cNvContentPartPr/>
                <p14:nvPr/>
              </p14:nvContentPartPr>
              <p14:xfrm>
                <a:off x="7421940" y="2691180"/>
                <a:ext cx="146160" cy="89280"/>
              </p14:xfrm>
            </p:contentPart>
          </mc:Choice>
          <mc:Fallback xmlns="">
            <p:pic>
              <p:nvPicPr>
                <p:cNvPr id="20739" name="Ink 20738">
                  <a:extLst>
                    <a:ext uri="{FF2B5EF4-FFF2-40B4-BE49-F238E27FC236}">
                      <a16:creationId xmlns:a16="http://schemas.microsoft.com/office/drawing/2014/main" id="{6140B918-E8B4-4143-8BDC-A975C4D6332F}"/>
                    </a:ext>
                  </a:extLst>
                </p:cNvPr>
                <p:cNvPicPr/>
                <p:nvPr/>
              </p:nvPicPr>
              <p:blipFill>
                <a:blip r:embed="rId129"/>
                <a:stretch>
                  <a:fillRect/>
                </a:stretch>
              </p:blipFill>
              <p:spPr>
                <a:xfrm>
                  <a:off x="7412940" y="2682540"/>
                  <a:ext cx="163800" cy="106920"/>
                </a:xfrm>
                <a:prstGeom prst="rect">
                  <a:avLst/>
                </a:prstGeom>
              </p:spPr>
            </p:pic>
          </mc:Fallback>
        </mc:AlternateContent>
      </p:grpSp>
      <p:grpSp>
        <p:nvGrpSpPr>
          <p:cNvPr id="20750" name="Group 20749">
            <a:extLst>
              <a:ext uri="{FF2B5EF4-FFF2-40B4-BE49-F238E27FC236}">
                <a16:creationId xmlns:a16="http://schemas.microsoft.com/office/drawing/2014/main" id="{FB0ABF07-5AA3-4F6F-8162-DA4D3DA7D0AE}"/>
              </a:ext>
            </a:extLst>
          </p:cNvPr>
          <p:cNvGrpSpPr/>
          <p:nvPr/>
        </p:nvGrpSpPr>
        <p:grpSpPr>
          <a:xfrm>
            <a:off x="8143740" y="2226420"/>
            <a:ext cx="390960" cy="213840"/>
            <a:chOff x="8143740" y="2226420"/>
            <a:chExt cx="390960" cy="213840"/>
          </a:xfrm>
        </p:grpSpPr>
        <mc:AlternateContent xmlns:mc="http://schemas.openxmlformats.org/markup-compatibility/2006" xmlns:p14="http://schemas.microsoft.com/office/powerpoint/2010/main">
          <mc:Choice Requires="p14">
            <p:contentPart p14:bwMode="auto" r:id="rId130">
              <p14:nvContentPartPr>
                <p14:cNvPr id="20742" name="Ink 20741">
                  <a:extLst>
                    <a:ext uri="{FF2B5EF4-FFF2-40B4-BE49-F238E27FC236}">
                      <a16:creationId xmlns:a16="http://schemas.microsoft.com/office/drawing/2014/main" id="{173B9229-B29C-4D23-A95E-BC43B1043727}"/>
                    </a:ext>
                  </a:extLst>
                </p14:cNvPr>
                <p14:cNvContentPartPr/>
                <p14:nvPr/>
              </p14:nvContentPartPr>
              <p14:xfrm>
                <a:off x="8143740" y="2333340"/>
                <a:ext cx="4320" cy="106920"/>
              </p14:xfrm>
            </p:contentPart>
          </mc:Choice>
          <mc:Fallback xmlns="">
            <p:pic>
              <p:nvPicPr>
                <p:cNvPr id="20742" name="Ink 20741">
                  <a:extLst>
                    <a:ext uri="{FF2B5EF4-FFF2-40B4-BE49-F238E27FC236}">
                      <a16:creationId xmlns:a16="http://schemas.microsoft.com/office/drawing/2014/main" id="{173B9229-B29C-4D23-A95E-BC43B1043727}"/>
                    </a:ext>
                  </a:extLst>
                </p:cNvPr>
                <p:cNvPicPr/>
                <p:nvPr/>
              </p:nvPicPr>
              <p:blipFill>
                <a:blip r:embed="rId131"/>
                <a:stretch>
                  <a:fillRect/>
                </a:stretch>
              </p:blipFill>
              <p:spPr>
                <a:xfrm>
                  <a:off x="8134740" y="2324700"/>
                  <a:ext cx="21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0743" name="Ink 20742">
                  <a:extLst>
                    <a:ext uri="{FF2B5EF4-FFF2-40B4-BE49-F238E27FC236}">
                      <a16:creationId xmlns:a16="http://schemas.microsoft.com/office/drawing/2014/main" id="{F0594BAD-9455-48D8-89D8-50F6993A2E0F}"/>
                    </a:ext>
                  </a:extLst>
                </p14:cNvPr>
                <p14:cNvContentPartPr/>
                <p14:nvPr/>
              </p14:nvContentPartPr>
              <p14:xfrm>
                <a:off x="8143740" y="2371860"/>
                <a:ext cx="42840" cy="23400"/>
              </p14:xfrm>
            </p:contentPart>
          </mc:Choice>
          <mc:Fallback xmlns="">
            <p:pic>
              <p:nvPicPr>
                <p:cNvPr id="20743" name="Ink 20742">
                  <a:extLst>
                    <a:ext uri="{FF2B5EF4-FFF2-40B4-BE49-F238E27FC236}">
                      <a16:creationId xmlns:a16="http://schemas.microsoft.com/office/drawing/2014/main" id="{F0594BAD-9455-48D8-89D8-50F6993A2E0F}"/>
                    </a:ext>
                  </a:extLst>
                </p:cNvPr>
                <p:cNvPicPr/>
                <p:nvPr/>
              </p:nvPicPr>
              <p:blipFill>
                <a:blip r:embed="rId133"/>
                <a:stretch>
                  <a:fillRect/>
                </a:stretch>
              </p:blipFill>
              <p:spPr>
                <a:xfrm>
                  <a:off x="8134740" y="2362860"/>
                  <a:ext cx="60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744" name="Ink 20743">
                  <a:extLst>
                    <a:ext uri="{FF2B5EF4-FFF2-40B4-BE49-F238E27FC236}">
                      <a16:creationId xmlns:a16="http://schemas.microsoft.com/office/drawing/2014/main" id="{11A9DC26-1727-43AF-A2BE-040E74619FFB}"/>
                    </a:ext>
                  </a:extLst>
                </p14:cNvPr>
                <p14:cNvContentPartPr/>
                <p14:nvPr/>
              </p14:nvContentPartPr>
              <p14:xfrm>
                <a:off x="8209260" y="2316060"/>
                <a:ext cx="13680" cy="113760"/>
              </p14:xfrm>
            </p:contentPart>
          </mc:Choice>
          <mc:Fallback xmlns="">
            <p:pic>
              <p:nvPicPr>
                <p:cNvPr id="20744" name="Ink 20743">
                  <a:extLst>
                    <a:ext uri="{FF2B5EF4-FFF2-40B4-BE49-F238E27FC236}">
                      <a16:creationId xmlns:a16="http://schemas.microsoft.com/office/drawing/2014/main" id="{11A9DC26-1727-43AF-A2BE-040E74619FFB}"/>
                    </a:ext>
                  </a:extLst>
                </p:cNvPr>
                <p:cNvPicPr/>
                <p:nvPr/>
              </p:nvPicPr>
              <p:blipFill>
                <a:blip r:embed="rId135"/>
                <a:stretch>
                  <a:fillRect/>
                </a:stretch>
              </p:blipFill>
              <p:spPr>
                <a:xfrm>
                  <a:off x="8200260" y="2307060"/>
                  <a:ext cx="3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0745" name="Ink 20744">
                  <a:extLst>
                    <a:ext uri="{FF2B5EF4-FFF2-40B4-BE49-F238E27FC236}">
                      <a16:creationId xmlns:a16="http://schemas.microsoft.com/office/drawing/2014/main" id="{064D0767-EDA2-41EA-AD39-387DFB700CF8}"/>
                    </a:ext>
                  </a:extLst>
                </p14:cNvPr>
                <p14:cNvContentPartPr/>
                <p14:nvPr/>
              </p14:nvContentPartPr>
              <p14:xfrm>
                <a:off x="8301420" y="2306340"/>
                <a:ext cx="4320" cy="82080"/>
              </p14:xfrm>
            </p:contentPart>
          </mc:Choice>
          <mc:Fallback xmlns="">
            <p:pic>
              <p:nvPicPr>
                <p:cNvPr id="20745" name="Ink 20744">
                  <a:extLst>
                    <a:ext uri="{FF2B5EF4-FFF2-40B4-BE49-F238E27FC236}">
                      <a16:creationId xmlns:a16="http://schemas.microsoft.com/office/drawing/2014/main" id="{064D0767-EDA2-41EA-AD39-387DFB700CF8}"/>
                    </a:ext>
                  </a:extLst>
                </p:cNvPr>
                <p:cNvPicPr/>
                <p:nvPr/>
              </p:nvPicPr>
              <p:blipFill>
                <a:blip r:embed="rId137"/>
                <a:stretch>
                  <a:fillRect/>
                </a:stretch>
              </p:blipFill>
              <p:spPr>
                <a:xfrm>
                  <a:off x="8292780" y="2297340"/>
                  <a:ext cx="21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0746" name="Ink 20745">
                  <a:extLst>
                    <a:ext uri="{FF2B5EF4-FFF2-40B4-BE49-F238E27FC236}">
                      <a16:creationId xmlns:a16="http://schemas.microsoft.com/office/drawing/2014/main" id="{C9DC2C39-B8C9-41AF-827B-9A47CFBE6806}"/>
                    </a:ext>
                  </a:extLst>
                </p14:cNvPr>
                <p14:cNvContentPartPr/>
                <p14:nvPr/>
              </p14:nvContentPartPr>
              <p14:xfrm>
                <a:off x="8345700" y="2287980"/>
                <a:ext cx="87120" cy="91800"/>
              </p14:xfrm>
            </p:contentPart>
          </mc:Choice>
          <mc:Fallback xmlns="">
            <p:pic>
              <p:nvPicPr>
                <p:cNvPr id="20746" name="Ink 20745">
                  <a:extLst>
                    <a:ext uri="{FF2B5EF4-FFF2-40B4-BE49-F238E27FC236}">
                      <a16:creationId xmlns:a16="http://schemas.microsoft.com/office/drawing/2014/main" id="{C9DC2C39-B8C9-41AF-827B-9A47CFBE6806}"/>
                    </a:ext>
                  </a:extLst>
                </p:cNvPr>
                <p:cNvPicPr/>
                <p:nvPr/>
              </p:nvPicPr>
              <p:blipFill>
                <a:blip r:embed="rId139"/>
                <a:stretch>
                  <a:fillRect/>
                </a:stretch>
              </p:blipFill>
              <p:spPr>
                <a:xfrm>
                  <a:off x="8336700" y="2279340"/>
                  <a:ext cx="104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747" name="Ink 20746">
                  <a:extLst>
                    <a:ext uri="{FF2B5EF4-FFF2-40B4-BE49-F238E27FC236}">
                      <a16:creationId xmlns:a16="http://schemas.microsoft.com/office/drawing/2014/main" id="{FB53C61B-A9F4-4E6A-B069-BEB67D50BA7A}"/>
                    </a:ext>
                  </a:extLst>
                </p14:cNvPr>
                <p14:cNvContentPartPr/>
                <p14:nvPr/>
              </p14:nvContentPartPr>
              <p14:xfrm>
                <a:off x="8482500" y="2260260"/>
                <a:ext cx="360" cy="86040"/>
              </p14:xfrm>
            </p:contentPart>
          </mc:Choice>
          <mc:Fallback xmlns="">
            <p:pic>
              <p:nvPicPr>
                <p:cNvPr id="20747" name="Ink 20746">
                  <a:extLst>
                    <a:ext uri="{FF2B5EF4-FFF2-40B4-BE49-F238E27FC236}">
                      <a16:creationId xmlns:a16="http://schemas.microsoft.com/office/drawing/2014/main" id="{FB53C61B-A9F4-4E6A-B069-BEB67D50BA7A}"/>
                    </a:ext>
                  </a:extLst>
                </p:cNvPr>
                <p:cNvPicPr/>
                <p:nvPr/>
              </p:nvPicPr>
              <p:blipFill>
                <a:blip r:embed="rId141"/>
                <a:stretch>
                  <a:fillRect/>
                </a:stretch>
              </p:blipFill>
              <p:spPr>
                <a:xfrm>
                  <a:off x="8473500" y="2251260"/>
                  <a:ext cx="18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748" name="Ink 20747">
                  <a:extLst>
                    <a:ext uri="{FF2B5EF4-FFF2-40B4-BE49-F238E27FC236}">
                      <a16:creationId xmlns:a16="http://schemas.microsoft.com/office/drawing/2014/main" id="{9F32C4EC-F5B1-4A05-BA20-EE14181621B3}"/>
                    </a:ext>
                  </a:extLst>
                </p14:cNvPr>
                <p14:cNvContentPartPr/>
                <p14:nvPr/>
              </p14:nvContentPartPr>
              <p14:xfrm>
                <a:off x="8482500" y="2260260"/>
                <a:ext cx="52200" cy="52200"/>
              </p14:xfrm>
            </p:contentPart>
          </mc:Choice>
          <mc:Fallback xmlns="">
            <p:pic>
              <p:nvPicPr>
                <p:cNvPr id="20748" name="Ink 20747">
                  <a:extLst>
                    <a:ext uri="{FF2B5EF4-FFF2-40B4-BE49-F238E27FC236}">
                      <a16:creationId xmlns:a16="http://schemas.microsoft.com/office/drawing/2014/main" id="{9F32C4EC-F5B1-4A05-BA20-EE14181621B3}"/>
                    </a:ext>
                  </a:extLst>
                </p:cNvPr>
                <p:cNvPicPr/>
                <p:nvPr/>
              </p:nvPicPr>
              <p:blipFill>
                <a:blip r:embed="rId143"/>
                <a:stretch>
                  <a:fillRect/>
                </a:stretch>
              </p:blipFill>
              <p:spPr>
                <a:xfrm>
                  <a:off x="8473500" y="2251260"/>
                  <a:ext cx="69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0749" name="Ink 20748">
                  <a:extLst>
                    <a:ext uri="{FF2B5EF4-FFF2-40B4-BE49-F238E27FC236}">
                      <a16:creationId xmlns:a16="http://schemas.microsoft.com/office/drawing/2014/main" id="{00264BF4-3DC2-4E94-A4FB-502B78CA3A55}"/>
                    </a:ext>
                  </a:extLst>
                </p14:cNvPr>
                <p14:cNvContentPartPr/>
                <p14:nvPr/>
              </p14:nvContentPartPr>
              <p14:xfrm>
                <a:off x="8532540" y="2226420"/>
                <a:ext cx="2160" cy="153360"/>
              </p14:xfrm>
            </p:contentPart>
          </mc:Choice>
          <mc:Fallback xmlns="">
            <p:pic>
              <p:nvPicPr>
                <p:cNvPr id="20749" name="Ink 20748">
                  <a:extLst>
                    <a:ext uri="{FF2B5EF4-FFF2-40B4-BE49-F238E27FC236}">
                      <a16:creationId xmlns:a16="http://schemas.microsoft.com/office/drawing/2014/main" id="{00264BF4-3DC2-4E94-A4FB-502B78CA3A55}"/>
                    </a:ext>
                  </a:extLst>
                </p:cNvPr>
                <p:cNvPicPr/>
                <p:nvPr/>
              </p:nvPicPr>
              <p:blipFill>
                <a:blip r:embed="rId145"/>
                <a:stretch>
                  <a:fillRect/>
                </a:stretch>
              </p:blipFill>
              <p:spPr>
                <a:xfrm>
                  <a:off x="8523540" y="2217420"/>
                  <a:ext cx="19800" cy="171000"/>
                </a:xfrm>
                <a:prstGeom prst="rect">
                  <a:avLst/>
                </a:prstGeom>
              </p:spPr>
            </p:pic>
          </mc:Fallback>
        </mc:AlternateContent>
      </p:grpSp>
      <p:grpSp>
        <p:nvGrpSpPr>
          <p:cNvPr id="20766" name="Group 20765">
            <a:extLst>
              <a:ext uri="{FF2B5EF4-FFF2-40B4-BE49-F238E27FC236}">
                <a16:creationId xmlns:a16="http://schemas.microsoft.com/office/drawing/2014/main" id="{04498179-BF86-4AA2-BBDD-CF04F309405C}"/>
              </a:ext>
            </a:extLst>
          </p:cNvPr>
          <p:cNvGrpSpPr/>
          <p:nvPr/>
        </p:nvGrpSpPr>
        <p:grpSpPr>
          <a:xfrm>
            <a:off x="9866340" y="2837700"/>
            <a:ext cx="870840" cy="123480"/>
            <a:chOff x="9866340" y="2837700"/>
            <a:chExt cx="870840" cy="123480"/>
          </a:xfrm>
        </p:grpSpPr>
        <mc:AlternateContent xmlns:mc="http://schemas.openxmlformats.org/markup-compatibility/2006" xmlns:p14="http://schemas.microsoft.com/office/powerpoint/2010/main">
          <mc:Choice Requires="p14">
            <p:contentPart p14:bwMode="auto" r:id="rId146">
              <p14:nvContentPartPr>
                <p14:cNvPr id="20751" name="Ink 20750">
                  <a:extLst>
                    <a:ext uri="{FF2B5EF4-FFF2-40B4-BE49-F238E27FC236}">
                      <a16:creationId xmlns:a16="http://schemas.microsoft.com/office/drawing/2014/main" id="{5B3A278F-1DA8-46B1-8AA4-47D69C16C419}"/>
                    </a:ext>
                  </a:extLst>
                </p14:cNvPr>
                <p14:cNvContentPartPr/>
                <p14:nvPr/>
              </p14:nvContentPartPr>
              <p14:xfrm>
                <a:off x="9866340" y="2860740"/>
                <a:ext cx="15840" cy="94680"/>
              </p14:xfrm>
            </p:contentPart>
          </mc:Choice>
          <mc:Fallback xmlns="">
            <p:pic>
              <p:nvPicPr>
                <p:cNvPr id="20751" name="Ink 20750">
                  <a:extLst>
                    <a:ext uri="{FF2B5EF4-FFF2-40B4-BE49-F238E27FC236}">
                      <a16:creationId xmlns:a16="http://schemas.microsoft.com/office/drawing/2014/main" id="{5B3A278F-1DA8-46B1-8AA4-47D69C16C419}"/>
                    </a:ext>
                  </a:extLst>
                </p:cNvPr>
                <p:cNvPicPr/>
                <p:nvPr/>
              </p:nvPicPr>
              <p:blipFill>
                <a:blip r:embed="rId147"/>
                <a:stretch>
                  <a:fillRect/>
                </a:stretch>
              </p:blipFill>
              <p:spPr>
                <a:xfrm>
                  <a:off x="9857700" y="2851740"/>
                  <a:ext cx="3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0752" name="Ink 20751">
                  <a:extLst>
                    <a:ext uri="{FF2B5EF4-FFF2-40B4-BE49-F238E27FC236}">
                      <a16:creationId xmlns:a16="http://schemas.microsoft.com/office/drawing/2014/main" id="{FDC720B4-5A93-4312-911C-E2ADAB2AAD8F}"/>
                    </a:ext>
                  </a:extLst>
                </p14:cNvPr>
                <p14:cNvContentPartPr/>
                <p14:nvPr/>
              </p14:nvContentPartPr>
              <p14:xfrm>
                <a:off x="9866340" y="2846340"/>
                <a:ext cx="100440" cy="110880"/>
              </p14:xfrm>
            </p:contentPart>
          </mc:Choice>
          <mc:Fallback xmlns="">
            <p:pic>
              <p:nvPicPr>
                <p:cNvPr id="20752" name="Ink 20751">
                  <a:extLst>
                    <a:ext uri="{FF2B5EF4-FFF2-40B4-BE49-F238E27FC236}">
                      <a16:creationId xmlns:a16="http://schemas.microsoft.com/office/drawing/2014/main" id="{FDC720B4-5A93-4312-911C-E2ADAB2AAD8F}"/>
                    </a:ext>
                  </a:extLst>
                </p:cNvPr>
                <p:cNvPicPr/>
                <p:nvPr/>
              </p:nvPicPr>
              <p:blipFill>
                <a:blip r:embed="rId149"/>
                <a:stretch>
                  <a:fillRect/>
                </a:stretch>
              </p:blipFill>
              <p:spPr>
                <a:xfrm>
                  <a:off x="9857700" y="2837340"/>
                  <a:ext cx="118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753" name="Ink 20752">
                  <a:extLst>
                    <a:ext uri="{FF2B5EF4-FFF2-40B4-BE49-F238E27FC236}">
                      <a16:creationId xmlns:a16="http://schemas.microsoft.com/office/drawing/2014/main" id="{86E405CF-118F-4AF5-9184-1D98C483C63A}"/>
                    </a:ext>
                  </a:extLst>
                </p14:cNvPr>
                <p14:cNvContentPartPr/>
                <p14:nvPr/>
              </p14:nvContentPartPr>
              <p14:xfrm>
                <a:off x="10008900" y="2851020"/>
                <a:ext cx="2160" cy="110160"/>
              </p14:xfrm>
            </p:contentPart>
          </mc:Choice>
          <mc:Fallback xmlns="">
            <p:pic>
              <p:nvPicPr>
                <p:cNvPr id="20753" name="Ink 20752">
                  <a:extLst>
                    <a:ext uri="{FF2B5EF4-FFF2-40B4-BE49-F238E27FC236}">
                      <a16:creationId xmlns:a16="http://schemas.microsoft.com/office/drawing/2014/main" id="{86E405CF-118F-4AF5-9184-1D98C483C63A}"/>
                    </a:ext>
                  </a:extLst>
                </p:cNvPr>
                <p:cNvPicPr/>
                <p:nvPr/>
              </p:nvPicPr>
              <p:blipFill>
                <a:blip r:embed="rId151"/>
                <a:stretch>
                  <a:fillRect/>
                </a:stretch>
              </p:blipFill>
              <p:spPr>
                <a:xfrm>
                  <a:off x="10000260" y="2842380"/>
                  <a:ext cx="19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0754" name="Ink 20753">
                  <a:extLst>
                    <a:ext uri="{FF2B5EF4-FFF2-40B4-BE49-F238E27FC236}">
                      <a16:creationId xmlns:a16="http://schemas.microsoft.com/office/drawing/2014/main" id="{D5BE218B-6246-4DE2-A5F5-192714E135AC}"/>
                    </a:ext>
                  </a:extLst>
                </p14:cNvPr>
                <p14:cNvContentPartPr/>
                <p14:nvPr/>
              </p14:nvContentPartPr>
              <p14:xfrm>
                <a:off x="10012860" y="2837700"/>
                <a:ext cx="42840" cy="76320"/>
              </p14:xfrm>
            </p:contentPart>
          </mc:Choice>
          <mc:Fallback xmlns="">
            <p:pic>
              <p:nvPicPr>
                <p:cNvPr id="20754" name="Ink 20753">
                  <a:extLst>
                    <a:ext uri="{FF2B5EF4-FFF2-40B4-BE49-F238E27FC236}">
                      <a16:creationId xmlns:a16="http://schemas.microsoft.com/office/drawing/2014/main" id="{D5BE218B-6246-4DE2-A5F5-192714E135AC}"/>
                    </a:ext>
                  </a:extLst>
                </p:cNvPr>
                <p:cNvPicPr/>
                <p:nvPr/>
              </p:nvPicPr>
              <p:blipFill>
                <a:blip r:embed="rId153"/>
                <a:stretch>
                  <a:fillRect/>
                </a:stretch>
              </p:blipFill>
              <p:spPr>
                <a:xfrm>
                  <a:off x="10003860" y="2828700"/>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755" name="Ink 20754">
                  <a:extLst>
                    <a:ext uri="{FF2B5EF4-FFF2-40B4-BE49-F238E27FC236}">
                      <a16:creationId xmlns:a16="http://schemas.microsoft.com/office/drawing/2014/main" id="{4A73B051-60FD-424A-AAAF-B97D7F6D1FBD}"/>
                    </a:ext>
                  </a:extLst>
                </p14:cNvPr>
                <p14:cNvContentPartPr/>
                <p14:nvPr/>
              </p14:nvContentPartPr>
              <p14:xfrm>
                <a:off x="10010700" y="2946420"/>
                <a:ext cx="57960" cy="6120"/>
              </p14:xfrm>
            </p:contentPart>
          </mc:Choice>
          <mc:Fallback xmlns="">
            <p:pic>
              <p:nvPicPr>
                <p:cNvPr id="20755" name="Ink 20754">
                  <a:extLst>
                    <a:ext uri="{FF2B5EF4-FFF2-40B4-BE49-F238E27FC236}">
                      <a16:creationId xmlns:a16="http://schemas.microsoft.com/office/drawing/2014/main" id="{4A73B051-60FD-424A-AAAF-B97D7F6D1FBD}"/>
                    </a:ext>
                  </a:extLst>
                </p:cNvPr>
                <p:cNvPicPr/>
                <p:nvPr/>
              </p:nvPicPr>
              <p:blipFill>
                <a:blip r:embed="rId155"/>
                <a:stretch>
                  <a:fillRect/>
                </a:stretch>
              </p:blipFill>
              <p:spPr>
                <a:xfrm>
                  <a:off x="10002060" y="2937420"/>
                  <a:ext cx="75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756" name="Ink 20755">
                  <a:extLst>
                    <a:ext uri="{FF2B5EF4-FFF2-40B4-BE49-F238E27FC236}">
                      <a16:creationId xmlns:a16="http://schemas.microsoft.com/office/drawing/2014/main" id="{C6F33DAB-D551-48C6-9662-02092A0708CD}"/>
                    </a:ext>
                  </a:extLst>
                </p14:cNvPr>
                <p14:cNvContentPartPr/>
                <p14:nvPr/>
              </p14:nvContentPartPr>
              <p14:xfrm>
                <a:off x="10153260" y="2851020"/>
                <a:ext cx="67680" cy="81000"/>
              </p14:xfrm>
            </p:contentPart>
          </mc:Choice>
          <mc:Fallback xmlns="">
            <p:pic>
              <p:nvPicPr>
                <p:cNvPr id="20756" name="Ink 20755">
                  <a:extLst>
                    <a:ext uri="{FF2B5EF4-FFF2-40B4-BE49-F238E27FC236}">
                      <a16:creationId xmlns:a16="http://schemas.microsoft.com/office/drawing/2014/main" id="{C6F33DAB-D551-48C6-9662-02092A0708CD}"/>
                    </a:ext>
                  </a:extLst>
                </p:cNvPr>
                <p:cNvPicPr/>
                <p:nvPr/>
              </p:nvPicPr>
              <p:blipFill>
                <a:blip r:embed="rId157"/>
                <a:stretch>
                  <a:fillRect/>
                </a:stretch>
              </p:blipFill>
              <p:spPr>
                <a:xfrm>
                  <a:off x="10144620" y="2842380"/>
                  <a:ext cx="85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757" name="Ink 20756">
                  <a:extLst>
                    <a:ext uri="{FF2B5EF4-FFF2-40B4-BE49-F238E27FC236}">
                      <a16:creationId xmlns:a16="http://schemas.microsoft.com/office/drawing/2014/main" id="{CCD13383-AACF-40D3-B15C-D12E935A32D6}"/>
                    </a:ext>
                  </a:extLst>
                </p14:cNvPr>
                <p14:cNvContentPartPr/>
                <p14:nvPr/>
              </p14:nvContentPartPr>
              <p14:xfrm>
                <a:off x="10268820" y="2876940"/>
                <a:ext cx="11880" cy="65880"/>
              </p14:xfrm>
            </p:contentPart>
          </mc:Choice>
          <mc:Fallback xmlns="">
            <p:pic>
              <p:nvPicPr>
                <p:cNvPr id="20757" name="Ink 20756">
                  <a:extLst>
                    <a:ext uri="{FF2B5EF4-FFF2-40B4-BE49-F238E27FC236}">
                      <a16:creationId xmlns:a16="http://schemas.microsoft.com/office/drawing/2014/main" id="{CCD13383-AACF-40D3-B15C-D12E935A32D6}"/>
                    </a:ext>
                  </a:extLst>
                </p:cNvPr>
                <p:cNvPicPr/>
                <p:nvPr/>
              </p:nvPicPr>
              <p:blipFill>
                <a:blip r:embed="rId159"/>
                <a:stretch>
                  <a:fillRect/>
                </a:stretch>
              </p:blipFill>
              <p:spPr>
                <a:xfrm>
                  <a:off x="10259820" y="2868300"/>
                  <a:ext cx="29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0758" name="Ink 20757">
                  <a:extLst>
                    <a:ext uri="{FF2B5EF4-FFF2-40B4-BE49-F238E27FC236}">
                      <a16:creationId xmlns:a16="http://schemas.microsoft.com/office/drawing/2014/main" id="{16FEE874-1BAF-4ADB-8800-D297DA986CA7}"/>
                    </a:ext>
                  </a:extLst>
                </p14:cNvPr>
                <p14:cNvContentPartPr/>
                <p14:nvPr/>
              </p14:nvContentPartPr>
              <p14:xfrm>
                <a:off x="10240020" y="2846340"/>
                <a:ext cx="113760" cy="96480"/>
              </p14:xfrm>
            </p:contentPart>
          </mc:Choice>
          <mc:Fallback xmlns="">
            <p:pic>
              <p:nvPicPr>
                <p:cNvPr id="20758" name="Ink 20757">
                  <a:extLst>
                    <a:ext uri="{FF2B5EF4-FFF2-40B4-BE49-F238E27FC236}">
                      <a16:creationId xmlns:a16="http://schemas.microsoft.com/office/drawing/2014/main" id="{16FEE874-1BAF-4ADB-8800-D297DA986CA7}"/>
                    </a:ext>
                  </a:extLst>
                </p:cNvPr>
                <p:cNvPicPr/>
                <p:nvPr/>
              </p:nvPicPr>
              <p:blipFill>
                <a:blip r:embed="rId161"/>
                <a:stretch>
                  <a:fillRect/>
                </a:stretch>
              </p:blipFill>
              <p:spPr>
                <a:xfrm>
                  <a:off x="10231020" y="2837340"/>
                  <a:ext cx="13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0759" name="Ink 20758">
                  <a:extLst>
                    <a:ext uri="{FF2B5EF4-FFF2-40B4-BE49-F238E27FC236}">
                      <a16:creationId xmlns:a16="http://schemas.microsoft.com/office/drawing/2014/main" id="{76B8078E-D5B7-4D7D-8369-5746858B002F}"/>
                    </a:ext>
                  </a:extLst>
                </p14:cNvPr>
                <p14:cNvContentPartPr/>
                <p14:nvPr/>
              </p14:nvContentPartPr>
              <p14:xfrm>
                <a:off x="10357380" y="2840580"/>
                <a:ext cx="113760" cy="96480"/>
              </p14:xfrm>
            </p:contentPart>
          </mc:Choice>
          <mc:Fallback xmlns="">
            <p:pic>
              <p:nvPicPr>
                <p:cNvPr id="20759" name="Ink 20758">
                  <a:extLst>
                    <a:ext uri="{FF2B5EF4-FFF2-40B4-BE49-F238E27FC236}">
                      <a16:creationId xmlns:a16="http://schemas.microsoft.com/office/drawing/2014/main" id="{76B8078E-D5B7-4D7D-8369-5746858B002F}"/>
                    </a:ext>
                  </a:extLst>
                </p:cNvPr>
                <p:cNvPicPr/>
                <p:nvPr/>
              </p:nvPicPr>
              <p:blipFill>
                <a:blip r:embed="rId163"/>
                <a:stretch>
                  <a:fillRect/>
                </a:stretch>
              </p:blipFill>
              <p:spPr>
                <a:xfrm>
                  <a:off x="10348380" y="2831580"/>
                  <a:ext cx="131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0763" name="Ink 20762">
                  <a:extLst>
                    <a:ext uri="{FF2B5EF4-FFF2-40B4-BE49-F238E27FC236}">
                      <a16:creationId xmlns:a16="http://schemas.microsoft.com/office/drawing/2014/main" id="{796F1E75-9464-4A19-965C-4B7912843C20}"/>
                    </a:ext>
                  </a:extLst>
                </p14:cNvPr>
                <p14:cNvContentPartPr/>
                <p14:nvPr/>
              </p14:nvContentPartPr>
              <p14:xfrm>
                <a:off x="10540260" y="2839860"/>
                <a:ext cx="73800" cy="112680"/>
              </p14:xfrm>
            </p:contentPart>
          </mc:Choice>
          <mc:Fallback xmlns="">
            <p:pic>
              <p:nvPicPr>
                <p:cNvPr id="20763" name="Ink 20762">
                  <a:extLst>
                    <a:ext uri="{FF2B5EF4-FFF2-40B4-BE49-F238E27FC236}">
                      <a16:creationId xmlns:a16="http://schemas.microsoft.com/office/drawing/2014/main" id="{796F1E75-9464-4A19-965C-4B7912843C20}"/>
                    </a:ext>
                  </a:extLst>
                </p:cNvPr>
                <p:cNvPicPr/>
                <p:nvPr/>
              </p:nvPicPr>
              <p:blipFill>
                <a:blip r:embed="rId165"/>
                <a:stretch>
                  <a:fillRect/>
                </a:stretch>
              </p:blipFill>
              <p:spPr>
                <a:xfrm>
                  <a:off x="10531260" y="2831220"/>
                  <a:ext cx="91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0764" name="Ink 20763">
                  <a:extLst>
                    <a:ext uri="{FF2B5EF4-FFF2-40B4-BE49-F238E27FC236}">
                      <a16:creationId xmlns:a16="http://schemas.microsoft.com/office/drawing/2014/main" id="{2B1E5EA1-F55C-45A7-B36F-BE7433776D62}"/>
                    </a:ext>
                  </a:extLst>
                </p14:cNvPr>
                <p14:cNvContentPartPr/>
                <p14:nvPr/>
              </p14:nvContentPartPr>
              <p14:xfrm>
                <a:off x="10569060" y="2901420"/>
                <a:ext cx="33120" cy="13320"/>
              </p14:xfrm>
            </p:contentPart>
          </mc:Choice>
          <mc:Fallback xmlns="">
            <p:pic>
              <p:nvPicPr>
                <p:cNvPr id="20764" name="Ink 20763">
                  <a:extLst>
                    <a:ext uri="{FF2B5EF4-FFF2-40B4-BE49-F238E27FC236}">
                      <a16:creationId xmlns:a16="http://schemas.microsoft.com/office/drawing/2014/main" id="{2B1E5EA1-F55C-45A7-B36F-BE7433776D62}"/>
                    </a:ext>
                  </a:extLst>
                </p:cNvPr>
                <p:cNvPicPr/>
                <p:nvPr/>
              </p:nvPicPr>
              <p:blipFill>
                <a:blip r:embed="rId167"/>
                <a:stretch>
                  <a:fillRect/>
                </a:stretch>
              </p:blipFill>
              <p:spPr>
                <a:xfrm>
                  <a:off x="10560420" y="2892780"/>
                  <a:ext cx="50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0765" name="Ink 20764">
                  <a:extLst>
                    <a:ext uri="{FF2B5EF4-FFF2-40B4-BE49-F238E27FC236}">
                      <a16:creationId xmlns:a16="http://schemas.microsoft.com/office/drawing/2014/main" id="{48FC8F61-A41E-4DEE-9661-75910034CC89}"/>
                    </a:ext>
                  </a:extLst>
                </p14:cNvPr>
                <p14:cNvContentPartPr/>
                <p14:nvPr/>
              </p14:nvContentPartPr>
              <p14:xfrm>
                <a:off x="10682820" y="2843460"/>
                <a:ext cx="54360" cy="114840"/>
              </p14:xfrm>
            </p:contentPart>
          </mc:Choice>
          <mc:Fallback xmlns="">
            <p:pic>
              <p:nvPicPr>
                <p:cNvPr id="20765" name="Ink 20764">
                  <a:extLst>
                    <a:ext uri="{FF2B5EF4-FFF2-40B4-BE49-F238E27FC236}">
                      <a16:creationId xmlns:a16="http://schemas.microsoft.com/office/drawing/2014/main" id="{48FC8F61-A41E-4DEE-9661-75910034CC89}"/>
                    </a:ext>
                  </a:extLst>
                </p:cNvPr>
                <p:cNvPicPr/>
                <p:nvPr/>
              </p:nvPicPr>
              <p:blipFill>
                <a:blip r:embed="rId169"/>
                <a:stretch>
                  <a:fillRect/>
                </a:stretch>
              </p:blipFill>
              <p:spPr>
                <a:xfrm>
                  <a:off x="10673820" y="2834460"/>
                  <a:ext cx="72000" cy="132480"/>
                </a:xfrm>
                <a:prstGeom prst="rect">
                  <a:avLst/>
                </a:prstGeom>
              </p:spPr>
            </p:pic>
          </mc:Fallback>
        </mc:AlternateContent>
      </p:grpSp>
      <p:grpSp>
        <p:nvGrpSpPr>
          <p:cNvPr id="20785" name="Group 20784">
            <a:extLst>
              <a:ext uri="{FF2B5EF4-FFF2-40B4-BE49-F238E27FC236}">
                <a16:creationId xmlns:a16="http://schemas.microsoft.com/office/drawing/2014/main" id="{8342A37A-8232-4979-B9B7-8B990115AF85}"/>
              </a:ext>
            </a:extLst>
          </p:cNvPr>
          <p:cNvGrpSpPr/>
          <p:nvPr/>
        </p:nvGrpSpPr>
        <p:grpSpPr>
          <a:xfrm>
            <a:off x="7265340" y="5908500"/>
            <a:ext cx="1350360" cy="182160"/>
            <a:chOff x="7265340" y="5908500"/>
            <a:chExt cx="1350360" cy="182160"/>
          </a:xfrm>
        </p:grpSpPr>
        <mc:AlternateContent xmlns:mc="http://schemas.openxmlformats.org/markup-compatibility/2006" xmlns:p14="http://schemas.microsoft.com/office/powerpoint/2010/main">
          <mc:Choice Requires="p14">
            <p:contentPart p14:bwMode="auto" r:id="rId170">
              <p14:nvContentPartPr>
                <p14:cNvPr id="20767" name="Ink 20766">
                  <a:extLst>
                    <a:ext uri="{FF2B5EF4-FFF2-40B4-BE49-F238E27FC236}">
                      <a16:creationId xmlns:a16="http://schemas.microsoft.com/office/drawing/2014/main" id="{7C0FF59F-529E-4E2E-889F-CAD821BE0C5C}"/>
                    </a:ext>
                  </a:extLst>
                </p14:cNvPr>
                <p14:cNvContentPartPr/>
                <p14:nvPr/>
              </p14:nvContentPartPr>
              <p14:xfrm>
                <a:off x="7340940" y="5959620"/>
                <a:ext cx="15840" cy="116640"/>
              </p14:xfrm>
            </p:contentPart>
          </mc:Choice>
          <mc:Fallback xmlns="">
            <p:pic>
              <p:nvPicPr>
                <p:cNvPr id="20767" name="Ink 20766">
                  <a:extLst>
                    <a:ext uri="{FF2B5EF4-FFF2-40B4-BE49-F238E27FC236}">
                      <a16:creationId xmlns:a16="http://schemas.microsoft.com/office/drawing/2014/main" id="{7C0FF59F-529E-4E2E-889F-CAD821BE0C5C}"/>
                    </a:ext>
                  </a:extLst>
                </p:cNvPr>
                <p:cNvPicPr/>
                <p:nvPr/>
              </p:nvPicPr>
              <p:blipFill>
                <a:blip r:embed="rId171"/>
                <a:stretch>
                  <a:fillRect/>
                </a:stretch>
              </p:blipFill>
              <p:spPr>
                <a:xfrm>
                  <a:off x="7332300" y="5950980"/>
                  <a:ext cx="33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0768" name="Ink 20767">
                  <a:extLst>
                    <a:ext uri="{FF2B5EF4-FFF2-40B4-BE49-F238E27FC236}">
                      <a16:creationId xmlns:a16="http://schemas.microsoft.com/office/drawing/2014/main" id="{663B148E-6899-400C-9A2C-8B72F1CD3330}"/>
                    </a:ext>
                  </a:extLst>
                </p14:cNvPr>
                <p14:cNvContentPartPr/>
                <p14:nvPr/>
              </p14:nvContentPartPr>
              <p14:xfrm>
                <a:off x="7265340" y="5950980"/>
                <a:ext cx="172440" cy="26280"/>
              </p14:xfrm>
            </p:contentPart>
          </mc:Choice>
          <mc:Fallback xmlns="">
            <p:pic>
              <p:nvPicPr>
                <p:cNvPr id="20768" name="Ink 20767">
                  <a:extLst>
                    <a:ext uri="{FF2B5EF4-FFF2-40B4-BE49-F238E27FC236}">
                      <a16:creationId xmlns:a16="http://schemas.microsoft.com/office/drawing/2014/main" id="{663B148E-6899-400C-9A2C-8B72F1CD3330}"/>
                    </a:ext>
                  </a:extLst>
                </p:cNvPr>
                <p:cNvPicPr/>
                <p:nvPr/>
              </p:nvPicPr>
              <p:blipFill>
                <a:blip r:embed="rId173"/>
                <a:stretch>
                  <a:fillRect/>
                </a:stretch>
              </p:blipFill>
              <p:spPr>
                <a:xfrm>
                  <a:off x="7256340" y="5942340"/>
                  <a:ext cx="19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769" name="Ink 20768">
                  <a:extLst>
                    <a:ext uri="{FF2B5EF4-FFF2-40B4-BE49-F238E27FC236}">
                      <a16:creationId xmlns:a16="http://schemas.microsoft.com/office/drawing/2014/main" id="{EFE12B49-5CA2-4E5C-910F-849BE9B07CD3}"/>
                    </a:ext>
                  </a:extLst>
                </p14:cNvPr>
                <p14:cNvContentPartPr/>
                <p14:nvPr/>
              </p14:nvContentPartPr>
              <p14:xfrm>
                <a:off x="7469820" y="5962500"/>
                <a:ext cx="2160" cy="87840"/>
              </p14:xfrm>
            </p:contentPart>
          </mc:Choice>
          <mc:Fallback xmlns="">
            <p:pic>
              <p:nvPicPr>
                <p:cNvPr id="20769" name="Ink 20768">
                  <a:extLst>
                    <a:ext uri="{FF2B5EF4-FFF2-40B4-BE49-F238E27FC236}">
                      <a16:creationId xmlns:a16="http://schemas.microsoft.com/office/drawing/2014/main" id="{EFE12B49-5CA2-4E5C-910F-849BE9B07CD3}"/>
                    </a:ext>
                  </a:extLst>
                </p:cNvPr>
                <p:cNvPicPr/>
                <p:nvPr/>
              </p:nvPicPr>
              <p:blipFill>
                <a:blip r:embed="rId175"/>
                <a:stretch>
                  <a:fillRect/>
                </a:stretch>
              </p:blipFill>
              <p:spPr>
                <a:xfrm>
                  <a:off x="7461180" y="5953860"/>
                  <a:ext cx="1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770" name="Ink 20769">
                  <a:extLst>
                    <a:ext uri="{FF2B5EF4-FFF2-40B4-BE49-F238E27FC236}">
                      <a16:creationId xmlns:a16="http://schemas.microsoft.com/office/drawing/2014/main" id="{01052E31-0038-451F-B54A-27F0F8F0104C}"/>
                    </a:ext>
                  </a:extLst>
                </p14:cNvPr>
                <p14:cNvContentPartPr/>
                <p14:nvPr/>
              </p14:nvContentPartPr>
              <p14:xfrm>
                <a:off x="7454700" y="5942340"/>
                <a:ext cx="115920" cy="122760"/>
              </p14:xfrm>
            </p:contentPart>
          </mc:Choice>
          <mc:Fallback xmlns="">
            <p:pic>
              <p:nvPicPr>
                <p:cNvPr id="20770" name="Ink 20769">
                  <a:extLst>
                    <a:ext uri="{FF2B5EF4-FFF2-40B4-BE49-F238E27FC236}">
                      <a16:creationId xmlns:a16="http://schemas.microsoft.com/office/drawing/2014/main" id="{01052E31-0038-451F-B54A-27F0F8F0104C}"/>
                    </a:ext>
                  </a:extLst>
                </p:cNvPr>
                <p:cNvPicPr/>
                <p:nvPr/>
              </p:nvPicPr>
              <p:blipFill>
                <a:blip r:embed="rId177"/>
                <a:stretch>
                  <a:fillRect/>
                </a:stretch>
              </p:blipFill>
              <p:spPr>
                <a:xfrm>
                  <a:off x="7445700" y="5933340"/>
                  <a:ext cx="133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771" name="Ink 20770">
                  <a:extLst>
                    <a:ext uri="{FF2B5EF4-FFF2-40B4-BE49-F238E27FC236}">
                      <a16:creationId xmlns:a16="http://schemas.microsoft.com/office/drawing/2014/main" id="{0E6D29E7-880A-4995-B236-4AE3D3AA0674}"/>
                    </a:ext>
                  </a:extLst>
                </p14:cNvPr>
                <p14:cNvContentPartPr/>
                <p14:nvPr/>
              </p14:nvContentPartPr>
              <p14:xfrm>
                <a:off x="7614900" y="5945940"/>
                <a:ext cx="63360" cy="91800"/>
              </p14:xfrm>
            </p:contentPart>
          </mc:Choice>
          <mc:Fallback xmlns="">
            <p:pic>
              <p:nvPicPr>
                <p:cNvPr id="20771" name="Ink 20770">
                  <a:extLst>
                    <a:ext uri="{FF2B5EF4-FFF2-40B4-BE49-F238E27FC236}">
                      <a16:creationId xmlns:a16="http://schemas.microsoft.com/office/drawing/2014/main" id="{0E6D29E7-880A-4995-B236-4AE3D3AA0674}"/>
                    </a:ext>
                  </a:extLst>
                </p:cNvPr>
                <p:cNvPicPr/>
                <p:nvPr/>
              </p:nvPicPr>
              <p:blipFill>
                <a:blip r:embed="rId179"/>
                <a:stretch>
                  <a:fillRect/>
                </a:stretch>
              </p:blipFill>
              <p:spPr>
                <a:xfrm>
                  <a:off x="7605900" y="5937300"/>
                  <a:ext cx="81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0772" name="Ink 20771">
                  <a:extLst>
                    <a:ext uri="{FF2B5EF4-FFF2-40B4-BE49-F238E27FC236}">
                      <a16:creationId xmlns:a16="http://schemas.microsoft.com/office/drawing/2014/main" id="{6B414587-3F43-43DD-AF0E-A87D3BA2C17D}"/>
                    </a:ext>
                  </a:extLst>
                </p14:cNvPr>
                <p14:cNvContentPartPr/>
                <p14:nvPr/>
              </p14:nvContentPartPr>
              <p14:xfrm>
                <a:off x="7712460" y="5932620"/>
                <a:ext cx="100800" cy="89280"/>
              </p14:xfrm>
            </p:contentPart>
          </mc:Choice>
          <mc:Fallback xmlns="">
            <p:pic>
              <p:nvPicPr>
                <p:cNvPr id="20772" name="Ink 20771">
                  <a:extLst>
                    <a:ext uri="{FF2B5EF4-FFF2-40B4-BE49-F238E27FC236}">
                      <a16:creationId xmlns:a16="http://schemas.microsoft.com/office/drawing/2014/main" id="{6B414587-3F43-43DD-AF0E-A87D3BA2C17D}"/>
                    </a:ext>
                  </a:extLst>
                </p:cNvPr>
                <p:cNvPicPr/>
                <p:nvPr/>
              </p:nvPicPr>
              <p:blipFill>
                <a:blip r:embed="rId181"/>
                <a:stretch>
                  <a:fillRect/>
                </a:stretch>
              </p:blipFill>
              <p:spPr>
                <a:xfrm>
                  <a:off x="7703460" y="5923980"/>
                  <a:ext cx="118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773" name="Ink 20772">
                  <a:extLst>
                    <a:ext uri="{FF2B5EF4-FFF2-40B4-BE49-F238E27FC236}">
                      <a16:creationId xmlns:a16="http://schemas.microsoft.com/office/drawing/2014/main" id="{0F956A90-7489-4DAC-97CC-BA41AE5316C6}"/>
                    </a:ext>
                  </a:extLst>
                </p14:cNvPr>
                <p14:cNvContentPartPr/>
                <p14:nvPr/>
              </p14:nvContentPartPr>
              <p14:xfrm>
                <a:off x="7824060" y="5908500"/>
                <a:ext cx="72000" cy="150480"/>
              </p14:xfrm>
            </p:contentPart>
          </mc:Choice>
          <mc:Fallback xmlns="">
            <p:pic>
              <p:nvPicPr>
                <p:cNvPr id="20773" name="Ink 20772">
                  <a:extLst>
                    <a:ext uri="{FF2B5EF4-FFF2-40B4-BE49-F238E27FC236}">
                      <a16:creationId xmlns:a16="http://schemas.microsoft.com/office/drawing/2014/main" id="{0F956A90-7489-4DAC-97CC-BA41AE5316C6}"/>
                    </a:ext>
                  </a:extLst>
                </p:cNvPr>
                <p:cNvPicPr/>
                <p:nvPr/>
              </p:nvPicPr>
              <p:blipFill>
                <a:blip r:embed="rId183"/>
                <a:stretch>
                  <a:fillRect/>
                </a:stretch>
              </p:blipFill>
              <p:spPr>
                <a:xfrm>
                  <a:off x="7815420" y="5899860"/>
                  <a:ext cx="89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774" name="Ink 20773">
                  <a:extLst>
                    <a:ext uri="{FF2B5EF4-FFF2-40B4-BE49-F238E27FC236}">
                      <a16:creationId xmlns:a16="http://schemas.microsoft.com/office/drawing/2014/main" id="{8DBF2840-30FD-4CA7-AE0A-8DCBB407BD34}"/>
                    </a:ext>
                  </a:extLst>
                </p14:cNvPr>
                <p14:cNvContentPartPr/>
                <p14:nvPr/>
              </p14:nvContentPartPr>
              <p14:xfrm>
                <a:off x="7968420" y="5962500"/>
                <a:ext cx="2160" cy="96480"/>
              </p14:xfrm>
            </p:contentPart>
          </mc:Choice>
          <mc:Fallback xmlns="">
            <p:pic>
              <p:nvPicPr>
                <p:cNvPr id="20774" name="Ink 20773">
                  <a:extLst>
                    <a:ext uri="{FF2B5EF4-FFF2-40B4-BE49-F238E27FC236}">
                      <a16:creationId xmlns:a16="http://schemas.microsoft.com/office/drawing/2014/main" id="{8DBF2840-30FD-4CA7-AE0A-8DCBB407BD34}"/>
                    </a:ext>
                  </a:extLst>
                </p:cNvPr>
                <p:cNvPicPr/>
                <p:nvPr/>
              </p:nvPicPr>
              <p:blipFill>
                <a:blip r:embed="rId185"/>
                <a:stretch>
                  <a:fillRect/>
                </a:stretch>
              </p:blipFill>
              <p:spPr>
                <a:xfrm>
                  <a:off x="7959780" y="5953860"/>
                  <a:ext cx="19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775" name="Ink 20774">
                  <a:extLst>
                    <a:ext uri="{FF2B5EF4-FFF2-40B4-BE49-F238E27FC236}">
                      <a16:creationId xmlns:a16="http://schemas.microsoft.com/office/drawing/2014/main" id="{38244B71-ABD3-46B6-92BF-C8527B449A07}"/>
                    </a:ext>
                  </a:extLst>
                </p14:cNvPr>
                <p14:cNvContentPartPr/>
                <p14:nvPr/>
              </p14:nvContentPartPr>
              <p14:xfrm>
                <a:off x="7953300" y="5953860"/>
                <a:ext cx="65880" cy="62640"/>
              </p14:xfrm>
            </p:contentPart>
          </mc:Choice>
          <mc:Fallback xmlns="">
            <p:pic>
              <p:nvPicPr>
                <p:cNvPr id="20775" name="Ink 20774">
                  <a:extLst>
                    <a:ext uri="{FF2B5EF4-FFF2-40B4-BE49-F238E27FC236}">
                      <a16:creationId xmlns:a16="http://schemas.microsoft.com/office/drawing/2014/main" id="{38244B71-ABD3-46B6-92BF-C8527B449A07}"/>
                    </a:ext>
                  </a:extLst>
                </p:cNvPr>
                <p:cNvPicPr/>
                <p:nvPr/>
              </p:nvPicPr>
              <p:blipFill>
                <a:blip r:embed="rId187"/>
                <a:stretch>
                  <a:fillRect/>
                </a:stretch>
              </p:blipFill>
              <p:spPr>
                <a:xfrm>
                  <a:off x="7944300" y="5945220"/>
                  <a:ext cx="83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776" name="Ink 20775">
                  <a:extLst>
                    <a:ext uri="{FF2B5EF4-FFF2-40B4-BE49-F238E27FC236}">
                      <a16:creationId xmlns:a16="http://schemas.microsoft.com/office/drawing/2014/main" id="{2126D991-644F-42CD-B752-98CD4FCCB468}"/>
                    </a:ext>
                  </a:extLst>
                </p14:cNvPr>
                <p14:cNvContentPartPr/>
                <p14:nvPr/>
              </p14:nvContentPartPr>
              <p14:xfrm>
                <a:off x="8045460" y="5956740"/>
                <a:ext cx="52920" cy="99000"/>
              </p14:xfrm>
            </p:contentPart>
          </mc:Choice>
          <mc:Fallback xmlns="">
            <p:pic>
              <p:nvPicPr>
                <p:cNvPr id="20776" name="Ink 20775">
                  <a:extLst>
                    <a:ext uri="{FF2B5EF4-FFF2-40B4-BE49-F238E27FC236}">
                      <a16:creationId xmlns:a16="http://schemas.microsoft.com/office/drawing/2014/main" id="{2126D991-644F-42CD-B752-98CD4FCCB468}"/>
                    </a:ext>
                  </a:extLst>
                </p:cNvPr>
                <p:cNvPicPr/>
                <p:nvPr/>
              </p:nvPicPr>
              <p:blipFill>
                <a:blip r:embed="rId189"/>
                <a:stretch>
                  <a:fillRect/>
                </a:stretch>
              </p:blipFill>
              <p:spPr>
                <a:xfrm>
                  <a:off x="8036820" y="5948100"/>
                  <a:ext cx="7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777" name="Ink 20776">
                  <a:extLst>
                    <a:ext uri="{FF2B5EF4-FFF2-40B4-BE49-F238E27FC236}">
                      <a16:creationId xmlns:a16="http://schemas.microsoft.com/office/drawing/2014/main" id="{39FC8B91-FFCA-46A2-B0CB-6B9316579C1E}"/>
                    </a:ext>
                  </a:extLst>
                </p14:cNvPr>
                <p14:cNvContentPartPr/>
                <p14:nvPr/>
              </p14:nvContentPartPr>
              <p14:xfrm>
                <a:off x="8076420" y="5956740"/>
                <a:ext cx="65880" cy="81360"/>
              </p14:xfrm>
            </p:contentPart>
          </mc:Choice>
          <mc:Fallback xmlns="">
            <p:pic>
              <p:nvPicPr>
                <p:cNvPr id="20777" name="Ink 20776">
                  <a:extLst>
                    <a:ext uri="{FF2B5EF4-FFF2-40B4-BE49-F238E27FC236}">
                      <a16:creationId xmlns:a16="http://schemas.microsoft.com/office/drawing/2014/main" id="{39FC8B91-FFCA-46A2-B0CB-6B9316579C1E}"/>
                    </a:ext>
                  </a:extLst>
                </p:cNvPr>
                <p:cNvPicPr/>
                <p:nvPr/>
              </p:nvPicPr>
              <p:blipFill>
                <a:blip r:embed="rId191"/>
                <a:stretch>
                  <a:fillRect/>
                </a:stretch>
              </p:blipFill>
              <p:spPr>
                <a:xfrm>
                  <a:off x="8067420" y="5948100"/>
                  <a:ext cx="83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778" name="Ink 20777">
                  <a:extLst>
                    <a:ext uri="{FF2B5EF4-FFF2-40B4-BE49-F238E27FC236}">
                      <a16:creationId xmlns:a16="http://schemas.microsoft.com/office/drawing/2014/main" id="{3FA0903E-0039-496A-A030-2FC1CA8335ED}"/>
                    </a:ext>
                  </a:extLst>
                </p14:cNvPr>
                <p14:cNvContentPartPr/>
                <p14:nvPr/>
              </p14:nvContentPartPr>
              <p14:xfrm>
                <a:off x="8118540" y="5947020"/>
                <a:ext cx="108000" cy="74520"/>
              </p14:xfrm>
            </p:contentPart>
          </mc:Choice>
          <mc:Fallback xmlns="">
            <p:pic>
              <p:nvPicPr>
                <p:cNvPr id="20778" name="Ink 20777">
                  <a:extLst>
                    <a:ext uri="{FF2B5EF4-FFF2-40B4-BE49-F238E27FC236}">
                      <a16:creationId xmlns:a16="http://schemas.microsoft.com/office/drawing/2014/main" id="{3FA0903E-0039-496A-A030-2FC1CA8335ED}"/>
                    </a:ext>
                  </a:extLst>
                </p:cNvPr>
                <p:cNvPicPr/>
                <p:nvPr/>
              </p:nvPicPr>
              <p:blipFill>
                <a:blip r:embed="rId193"/>
                <a:stretch>
                  <a:fillRect/>
                </a:stretch>
              </p:blipFill>
              <p:spPr>
                <a:xfrm>
                  <a:off x="8109900" y="5938380"/>
                  <a:ext cx="125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779" name="Ink 20778">
                  <a:extLst>
                    <a:ext uri="{FF2B5EF4-FFF2-40B4-BE49-F238E27FC236}">
                      <a16:creationId xmlns:a16="http://schemas.microsoft.com/office/drawing/2014/main" id="{33E11813-65F4-48EC-964B-00409B5C030B}"/>
                    </a:ext>
                  </a:extLst>
                </p14:cNvPr>
                <p14:cNvContentPartPr/>
                <p14:nvPr/>
              </p14:nvContentPartPr>
              <p14:xfrm>
                <a:off x="8239500" y="5958180"/>
                <a:ext cx="124200" cy="84600"/>
              </p14:xfrm>
            </p:contentPart>
          </mc:Choice>
          <mc:Fallback xmlns="">
            <p:pic>
              <p:nvPicPr>
                <p:cNvPr id="20779" name="Ink 20778">
                  <a:extLst>
                    <a:ext uri="{FF2B5EF4-FFF2-40B4-BE49-F238E27FC236}">
                      <a16:creationId xmlns:a16="http://schemas.microsoft.com/office/drawing/2014/main" id="{33E11813-65F4-48EC-964B-00409B5C030B}"/>
                    </a:ext>
                  </a:extLst>
                </p:cNvPr>
                <p:cNvPicPr/>
                <p:nvPr/>
              </p:nvPicPr>
              <p:blipFill>
                <a:blip r:embed="rId195"/>
                <a:stretch>
                  <a:fillRect/>
                </a:stretch>
              </p:blipFill>
              <p:spPr>
                <a:xfrm>
                  <a:off x="8230500" y="5949180"/>
                  <a:ext cx="141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780" name="Ink 20779">
                  <a:extLst>
                    <a:ext uri="{FF2B5EF4-FFF2-40B4-BE49-F238E27FC236}">
                      <a16:creationId xmlns:a16="http://schemas.microsoft.com/office/drawing/2014/main" id="{5F63D8B9-3095-4BB7-ABA4-AD7A859E5330}"/>
                    </a:ext>
                  </a:extLst>
                </p14:cNvPr>
                <p14:cNvContentPartPr/>
                <p14:nvPr/>
              </p14:nvContentPartPr>
              <p14:xfrm>
                <a:off x="8397900" y="5947020"/>
                <a:ext cx="10080" cy="80280"/>
              </p14:xfrm>
            </p:contentPart>
          </mc:Choice>
          <mc:Fallback xmlns="">
            <p:pic>
              <p:nvPicPr>
                <p:cNvPr id="20780" name="Ink 20779">
                  <a:extLst>
                    <a:ext uri="{FF2B5EF4-FFF2-40B4-BE49-F238E27FC236}">
                      <a16:creationId xmlns:a16="http://schemas.microsoft.com/office/drawing/2014/main" id="{5F63D8B9-3095-4BB7-ABA4-AD7A859E5330}"/>
                    </a:ext>
                  </a:extLst>
                </p:cNvPr>
                <p:cNvPicPr/>
                <p:nvPr/>
              </p:nvPicPr>
              <p:blipFill>
                <a:blip r:embed="rId197"/>
                <a:stretch>
                  <a:fillRect/>
                </a:stretch>
              </p:blipFill>
              <p:spPr>
                <a:xfrm>
                  <a:off x="8388900" y="5938380"/>
                  <a:ext cx="27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781" name="Ink 20780">
                  <a:extLst>
                    <a:ext uri="{FF2B5EF4-FFF2-40B4-BE49-F238E27FC236}">
                      <a16:creationId xmlns:a16="http://schemas.microsoft.com/office/drawing/2014/main" id="{A5E8992F-EB8E-47CC-8027-7A7055A2D49F}"/>
                    </a:ext>
                  </a:extLst>
                </p14:cNvPr>
                <p14:cNvContentPartPr/>
                <p14:nvPr/>
              </p14:nvContentPartPr>
              <p14:xfrm>
                <a:off x="8397900" y="5934780"/>
                <a:ext cx="57960" cy="38880"/>
              </p14:xfrm>
            </p:contentPart>
          </mc:Choice>
          <mc:Fallback xmlns="">
            <p:pic>
              <p:nvPicPr>
                <p:cNvPr id="20781" name="Ink 20780">
                  <a:extLst>
                    <a:ext uri="{FF2B5EF4-FFF2-40B4-BE49-F238E27FC236}">
                      <a16:creationId xmlns:a16="http://schemas.microsoft.com/office/drawing/2014/main" id="{A5E8992F-EB8E-47CC-8027-7A7055A2D49F}"/>
                    </a:ext>
                  </a:extLst>
                </p:cNvPr>
                <p:cNvPicPr/>
                <p:nvPr/>
              </p:nvPicPr>
              <p:blipFill>
                <a:blip r:embed="rId199"/>
                <a:stretch>
                  <a:fillRect/>
                </a:stretch>
              </p:blipFill>
              <p:spPr>
                <a:xfrm>
                  <a:off x="8388900" y="5925780"/>
                  <a:ext cx="75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782" name="Ink 20781">
                  <a:extLst>
                    <a:ext uri="{FF2B5EF4-FFF2-40B4-BE49-F238E27FC236}">
                      <a16:creationId xmlns:a16="http://schemas.microsoft.com/office/drawing/2014/main" id="{3AD364EA-2B92-4269-8E27-D9689FE62B00}"/>
                    </a:ext>
                  </a:extLst>
                </p14:cNvPr>
                <p14:cNvContentPartPr/>
                <p14:nvPr/>
              </p14:nvContentPartPr>
              <p14:xfrm>
                <a:off x="8411220" y="6026220"/>
                <a:ext cx="63720" cy="360"/>
              </p14:xfrm>
            </p:contentPart>
          </mc:Choice>
          <mc:Fallback xmlns="">
            <p:pic>
              <p:nvPicPr>
                <p:cNvPr id="20782" name="Ink 20781">
                  <a:extLst>
                    <a:ext uri="{FF2B5EF4-FFF2-40B4-BE49-F238E27FC236}">
                      <a16:creationId xmlns:a16="http://schemas.microsoft.com/office/drawing/2014/main" id="{3AD364EA-2B92-4269-8E27-D9689FE62B00}"/>
                    </a:ext>
                  </a:extLst>
                </p:cNvPr>
                <p:cNvPicPr/>
                <p:nvPr/>
              </p:nvPicPr>
              <p:blipFill>
                <a:blip r:embed="rId201"/>
                <a:stretch>
                  <a:fillRect/>
                </a:stretch>
              </p:blipFill>
              <p:spPr>
                <a:xfrm>
                  <a:off x="8402580" y="6017220"/>
                  <a:ext cx="81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783" name="Ink 20782">
                  <a:extLst>
                    <a:ext uri="{FF2B5EF4-FFF2-40B4-BE49-F238E27FC236}">
                      <a16:creationId xmlns:a16="http://schemas.microsoft.com/office/drawing/2014/main" id="{A526ABC8-D0BC-402E-94FF-F74E29351F0A}"/>
                    </a:ext>
                  </a:extLst>
                </p14:cNvPr>
                <p14:cNvContentPartPr/>
                <p14:nvPr/>
              </p14:nvContentPartPr>
              <p14:xfrm>
                <a:off x="8511300" y="5953860"/>
                <a:ext cx="7920" cy="77400"/>
              </p14:xfrm>
            </p:contentPart>
          </mc:Choice>
          <mc:Fallback xmlns="">
            <p:pic>
              <p:nvPicPr>
                <p:cNvPr id="20783" name="Ink 20782">
                  <a:extLst>
                    <a:ext uri="{FF2B5EF4-FFF2-40B4-BE49-F238E27FC236}">
                      <a16:creationId xmlns:a16="http://schemas.microsoft.com/office/drawing/2014/main" id="{A526ABC8-D0BC-402E-94FF-F74E29351F0A}"/>
                    </a:ext>
                  </a:extLst>
                </p:cNvPr>
                <p:cNvPicPr/>
                <p:nvPr/>
              </p:nvPicPr>
              <p:blipFill>
                <a:blip r:embed="rId203"/>
                <a:stretch>
                  <a:fillRect/>
                </a:stretch>
              </p:blipFill>
              <p:spPr>
                <a:xfrm>
                  <a:off x="8502660" y="5945220"/>
                  <a:ext cx="25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784" name="Ink 20783">
                  <a:extLst>
                    <a:ext uri="{FF2B5EF4-FFF2-40B4-BE49-F238E27FC236}">
                      <a16:creationId xmlns:a16="http://schemas.microsoft.com/office/drawing/2014/main" id="{5CE1590B-E896-49A2-B047-27DFB18211FF}"/>
                    </a:ext>
                  </a:extLst>
                </p14:cNvPr>
                <p14:cNvContentPartPr/>
                <p14:nvPr/>
              </p14:nvContentPartPr>
              <p14:xfrm>
                <a:off x="8511660" y="5929740"/>
                <a:ext cx="104040" cy="160920"/>
              </p14:xfrm>
            </p:contentPart>
          </mc:Choice>
          <mc:Fallback xmlns="">
            <p:pic>
              <p:nvPicPr>
                <p:cNvPr id="20784" name="Ink 20783">
                  <a:extLst>
                    <a:ext uri="{FF2B5EF4-FFF2-40B4-BE49-F238E27FC236}">
                      <a16:creationId xmlns:a16="http://schemas.microsoft.com/office/drawing/2014/main" id="{5CE1590B-E896-49A2-B047-27DFB18211FF}"/>
                    </a:ext>
                  </a:extLst>
                </p:cNvPr>
                <p:cNvPicPr/>
                <p:nvPr/>
              </p:nvPicPr>
              <p:blipFill>
                <a:blip r:embed="rId205"/>
                <a:stretch>
                  <a:fillRect/>
                </a:stretch>
              </p:blipFill>
              <p:spPr>
                <a:xfrm>
                  <a:off x="8502660" y="5921100"/>
                  <a:ext cx="121680" cy="178560"/>
                </a:xfrm>
                <a:prstGeom prst="rect">
                  <a:avLst/>
                </a:prstGeom>
              </p:spPr>
            </p:pic>
          </mc:Fallback>
        </mc:AlternateContent>
      </p:grpSp>
      <p:grpSp>
        <p:nvGrpSpPr>
          <p:cNvPr id="20791" name="Group 20790">
            <a:extLst>
              <a:ext uri="{FF2B5EF4-FFF2-40B4-BE49-F238E27FC236}">
                <a16:creationId xmlns:a16="http://schemas.microsoft.com/office/drawing/2014/main" id="{A426AA4D-415E-45E5-ABBF-B366363D1985}"/>
              </a:ext>
            </a:extLst>
          </p:cNvPr>
          <p:cNvGrpSpPr/>
          <p:nvPr/>
        </p:nvGrpSpPr>
        <p:grpSpPr>
          <a:xfrm>
            <a:off x="7137180" y="1733580"/>
            <a:ext cx="990720" cy="210960"/>
            <a:chOff x="7137180" y="1733580"/>
            <a:chExt cx="990720" cy="210960"/>
          </a:xfrm>
        </p:grpSpPr>
        <mc:AlternateContent xmlns:mc="http://schemas.openxmlformats.org/markup-compatibility/2006" xmlns:p14="http://schemas.microsoft.com/office/powerpoint/2010/main">
          <mc:Choice Requires="p14">
            <p:contentPart p14:bwMode="auto" r:id="rId206">
              <p14:nvContentPartPr>
                <p14:cNvPr id="20725" name="Ink 20724">
                  <a:extLst>
                    <a:ext uri="{FF2B5EF4-FFF2-40B4-BE49-F238E27FC236}">
                      <a16:creationId xmlns:a16="http://schemas.microsoft.com/office/drawing/2014/main" id="{0E2CBAD5-FBAC-420D-967E-FEA38700C933}"/>
                    </a:ext>
                  </a:extLst>
                </p14:cNvPr>
                <p14:cNvContentPartPr/>
                <p14:nvPr/>
              </p14:nvContentPartPr>
              <p14:xfrm>
                <a:off x="7144740" y="1766340"/>
                <a:ext cx="23400" cy="166320"/>
              </p14:xfrm>
            </p:contentPart>
          </mc:Choice>
          <mc:Fallback xmlns="">
            <p:pic>
              <p:nvPicPr>
                <p:cNvPr id="20725" name="Ink 20724">
                  <a:extLst>
                    <a:ext uri="{FF2B5EF4-FFF2-40B4-BE49-F238E27FC236}">
                      <a16:creationId xmlns:a16="http://schemas.microsoft.com/office/drawing/2014/main" id="{0E2CBAD5-FBAC-420D-967E-FEA38700C933}"/>
                    </a:ext>
                  </a:extLst>
                </p:cNvPr>
                <p:cNvPicPr/>
                <p:nvPr/>
              </p:nvPicPr>
              <p:blipFill>
                <a:blip r:embed="rId207"/>
                <a:stretch>
                  <a:fillRect/>
                </a:stretch>
              </p:blipFill>
              <p:spPr>
                <a:xfrm>
                  <a:off x="7135740" y="1757340"/>
                  <a:ext cx="41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726" name="Ink 20725">
                  <a:extLst>
                    <a:ext uri="{FF2B5EF4-FFF2-40B4-BE49-F238E27FC236}">
                      <a16:creationId xmlns:a16="http://schemas.microsoft.com/office/drawing/2014/main" id="{9CC9465D-3D95-4DE3-A02B-AB9A99A51A55}"/>
                    </a:ext>
                  </a:extLst>
                </p14:cNvPr>
                <p14:cNvContentPartPr/>
                <p14:nvPr/>
              </p14:nvContentPartPr>
              <p14:xfrm>
                <a:off x="7137180" y="1733580"/>
                <a:ext cx="133560" cy="198000"/>
              </p14:xfrm>
            </p:contentPart>
          </mc:Choice>
          <mc:Fallback xmlns="">
            <p:pic>
              <p:nvPicPr>
                <p:cNvPr id="20726" name="Ink 20725">
                  <a:extLst>
                    <a:ext uri="{FF2B5EF4-FFF2-40B4-BE49-F238E27FC236}">
                      <a16:creationId xmlns:a16="http://schemas.microsoft.com/office/drawing/2014/main" id="{9CC9465D-3D95-4DE3-A02B-AB9A99A51A55}"/>
                    </a:ext>
                  </a:extLst>
                </p:cNvPr>
                <p:cNvPicPr/>
                <p:nvPr/>
              </p:nvPicPr>
              <p:blipFill>
                <a:blip r:embed="rId209"/>
                <a:stretch>
                  <a:fillRect/>
                </a:stretch>
              </p:blipFill>
              <p:spPr>
                <a:xfrm>
                  <a:off x="7128540" y="1724580"/>
                  <a:ext cx="151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727" name="Ink 20726">
                  <a:extLst>
                    <a:ext uri="{FF2B5EF4-FFF2-40B4-BE49-F238E27FC236}">
                      <a16:creationId xmlns:a16="http://schemas.microsoft.com/office/drawing/2014/main" id="{A2DF9876-F40C-40FA-818A-E468268BF79F}"/>
                    </a:ext>
                  </a:extLst>
                </p14:cNvPr>
                <p14:cNvContentPartPr/>
                <p14:nvPr/>
              </p14:nvContentPartPr>
              <p14:xfrm>
                <a:off x="7327260" y="1798020"/>
                <a:ext cx="84240" cy="99360"/>
              </p14:xfrm>
            </p:contentPart>
          </mc:Choice>
          <mc:Fallback xmlns="">
            <p:pic>
              <p:nvPicPr>
                <p:cNvPr id="20727" name="Ink 20726">
                  <a:extLst>
                    <a:ext uri="{FF2B5EF4-FFF2-40B4-BE49-F238E27FC236}">
                      <a16:creationId xmlns:a16="http://schemas.microsoft.com/office/drawing/2014/main" id="{A2DF9876-F40C-40FA-818A-E468268BF79F}"/>
                    </a:ext>
                  </a:extLst>
                </p:cNvPr>
                <p:cNvPicPr/>
                <p:nvPr/>
              </p:nvPicPr>
              <p:blipFill>
                <a:blip r:embed="rId211"/>
                <a:stretch>
                  <a:fillRect/>
                </a:stretch>
              </p:blipFill>
              <p:spPr>
                <a:xfrm>
                  <a:off x="7318620" y="1789380"/>
                  <a:ext cx="101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728" name="Ink 20727">
                  <a:extLst>
                    <a:ext uri="{FF2B5EF4-FFF2-40B4-BE49-F238E27FC236}">
                      <a16:creationId xmlns:a16="http://schemas.microsoft.com/office/drawing/2014/main" id="{6FD79BBB-22C7-4FE5-A95E-B30003BF8DF7}"/>
                    </a:ext>
                  </a:extLst>
                </p14:cNvPr>
                <p14:cNvContentPartPr/>
                <p14:nvPr/>
              </p14:nvContentPartPr>
              <p14:xfrm>
                <a:off x="7454700" y="1796220"/>
                <a:ext cx="72360" cy="122760"/>
              </p14:xfrm>
            </p:contentPart>
          </mc:Choice>
          <mc:Fallback xmlns="">
            <p:pic>
              <p:nvPicPr>
                <p:cNvPr id="20728" name="Ink 20727">
                  <a:extLst>
                    <a:ext uri="{FF2B5EF4-FFF2-40B4-BE49-F238E27FC236}">
                      <a16:creationId xmlns:a16="http://schemas.microsoft.com/office/drawing/2014/main" id="{6FD79BBB-22C7-4FE5-A95E-B30003BF8DF7}"/>
                    </a:ext>
                  </a:extLst>
                </p:cNvPr>
                <p:cNvPicPr/>
                <p:nvPr/>
              </p:nvPicPr>
              <p:blipFill>
                <a:blip r:embed="rId213"/>
                <a:stretch>
                  <a:fillRect/>
                </a:stretch>
              </p:blipFill>
              <p:spPr>
                <a:xfrm>
                  <a:off x="7445700" y="1787220"/>
                  <a:ext cx="90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0731" name="Ink 20730">
                  <a:extLst>
                    <a:ext uri="{FF2B5EF4-FFF2-40B4-BE49-F238E27FC236}">
                      <a16:creationId xmlns:a16="http://schemas.microsoft.com/office/drawing/2014/main" id="{45EF20BA-6A90-4C2D-ABE2-A7C4504701EC}"/>
                    </a:ext>
                  </a:extLst>
                </p14:cNvPr>
                <p14:cNvContentPartPr/>
                <p14:nvPr/>
              </p14:nvContentPartPr>
              <p14:xfrm>
                <a:off x="7704900" y="1809540"/>
                <a:ext cx="7920" cy="107280"/>
              </p14:xfrm>
            </p:contentPart>
          </mc:Choice>
          <mc:Fallback xmlns="">
            <p:pic>
              <p:nvPicPr>
                <p:cNvPr id="20731" name="Ink 20730">
                  <a:extLst>
                    <a:ext uri="{FF2B5EF4-FFF2-40B4-BE49-F238E27FC236}">
                      <a16:creationId xmlns:a16="http://schemas.microsoft.com/office/drawing/2014/main" id="{45EF20BA-6A90-4C2D-ABE2-A7C4504701EC}"/>
                    </a:ext>
                  </a:extLst>
                </p:cNvPr>
                <p:cNvPicPr/>
                <p:nvPr/>
              </p:nvPicPr>
              <p:blipFill>
                <a:blip r:embed="rId215"/>
                <a:stretch>
                  <a:fillRect/>
                </a:stretch>
              </p:blipFill>
              <p:spPr>
                <a:xfrm>
                  <a:off x="7695900" y="1800900"/>
                  <a:ext cx="2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732" name="Ink 20731">
                  <a:extLst>
                    <a:ext uri="{FF2B5EF4-FFF2-40B4-BE49-F238E27FC236}">
                      <a16:creationId xmlns:a16="http://schemas.microsoft.com/office/drawing/2014/main" id="{A5BFC006-D9B0-45B1-AD4A-153BDD729FC5}"/>
                    </a:ext>
                  </a:extLst>
                </p14:cNvPr>
                <p14:cNvContentPartPr/>
                <p14:nvPr/>
              </p14:nvContentPartPr>
              <p14:xfrm>
                <a:off x="7756740" y="1810620"/>
                <a:ext cx="4320" cy="74520"/>
              </p14:xfrm>
            </p:contentPart>
          </mc:Choice>
          <mc:Fallback xmlns="">
            <p:pic>
              <p:nvPicPr>
                <p:cNvPr id="20732" name="Ink 20731">
                  <a:extLst>
                    <a:ext uri="{FF2B5EF4-FFF2-40B4-BE49-F238E27FC236}">
                      <a16:creationId xmlns:a16="http://schemas.microsoft.com/office/drawing/2014/main" id="{A5BFC006-D9B0-45B1-AD4A-153BDD729FC5}"/>
                    </a:ext>
                  </a:extLst>
                </p:cNvPr>
                <p:cNvPicPr/>
                <p:nvPr/>
              </p:nvPicPr>
              <p:blipFill>
                <a:blip r:embed="rId217"/>
                <a:stretch>
                  <a:fillRect/>
                </a:stretch>
              </p:blipFill>
              <p:spPr>
                <a:xfrm>
                  <a:off x="7748100" y="1801980"/>
                  <a:ext cx="21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0733" name="Ink 20732">
                  <a:extLst>
                    <a:ext uri="{FF2B5EF4-FFF2-40B4-BE49-F238E27FC236}">
                      <a16:creationId xmlns:a16="http://schemas.microsoft.com/office/drawing/2014/main" id="{4FDE5E00-CB56-4D99-8AD6-C752E416838E}"/>
                    </a:ext>
                  </a:extLst>
                </p14:cNvPr>
                <p14:cNvContentPartPr/>
                <p14:nvPr/>
              </p14:nvContentPartPr>
              <p14:xfrm>
                <a:off x="7760700" y="1794420"/>
                <a:ext cx="123480" cy="94680"/>
              </p14:xfrm>
            </p:contentPart>
          </mc:Choice>
          <mc:Fallback xmlns="">
            <p:pic>
              <p:nvPicPr>
                <p:cNvPr id="20733" name="Ink 20732">
                  <a:extLst>
                    <a:ext uri="{FF2B5EF4-FFF2-40B4-BE49-F238E27FC236}">
                      <a16:creationId xmlns:a16="http://schemas.microsoft.com/office/drawing/2014/main" id="{4FDE5E00-CB56-4D99-8AD6-C752E416838E}"/>
                    </a:ext>
                  </a:extLst>
                </p:cNvPr>
                <p:cNvPicPr/>
                <p:nvPr/>
              </p:nvPicPr>
              <p:blipFill>
                <a:blip r:embed="rId219"/>
                <a:stretch>
                  <a:fillRect/>
                </a:stretch>
              </p:blipFill>
              <p:spPr>
                <a:xfrm>
                  <a:off x="7751700" y="1785420"/>
                  <a:ext cx="141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0734" name="Ink 20733">
                  <a:extLst>
                    <a:ext uri="{FF2B5EF4-FFF2-40B4-BE49-F238E27FC236}">
                      <a16:creationId xmlns:a16="http://schemas.microsoft.com/office/drawing/2014/main" id="{0B76D3F5-88BA-45E6-8DF8-88B062D8910E}"/>
                    </a:ext>
                  </a:extLst>
                </p14:cNvPr>
                <p14:cNvContentPartPr/>
                <p14:nvPr/>
              </p14:nvContentPartPr>
              <p14:xfrm>
                <a:off x="7935300" y="1776060"/>
                <a:ext cx="73800" cy="123840"/>
              </p14:xfrm>
            </p:contentPart>
          </mc:Choice>
          <mc:Fallback xmlns="">
            <p:pic>
              <p:nvPicPr>
                <p:cNvPr id="20734" name="Ink 20733">
                  <a:extLst>
                    <a:ext uri="{FF2B5EF4-FFF2-40B4-BE49-F238E27FC236}">
                      <a16:creationId xmlns:a16="http://schemas.microsoft.com/office/drawing/2014/main" id="{0B76D3F5-88BA-45E6-8DF8-88B062D8910E}"/>
                    </a:ext>
                  </a:extLst>
                </p:cNvPr>
                <p:cNvPicPr/>
                <p:nvPr/>
              </p:nvPicPr>
              <p:blipFill>
                <a:blip r:embed="rId221"/>
                <a:stretch>
                  <a:fillRect/>
                </a:stretch>
              </p:blipFill>
              <p:spPr>
                <a:xfrm>
                  <a:off x="7926660" y="1767060"/>
                  <a:ext cx="91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0735" name="Ink 20734">
                  <a:extLst>
                    <a:ext uri="{FF2B5EF4-FFF2-40B4-BE49-F238E27FC236}">
                      <a16:creationId xmlns:a16="http://schemas.microsoft.com/office/drawing/2014/main" id="{ADCF9304-B2F5-4E97-974E-9477A89D7E66}"/>
                    </a:ext>
                  </a:extLst>
                </p14:cNvPr>
                <p14:cNvContentPartPr/>
                <p14:nvPr/>
              </p14:nvContentPartPr>
              <p14:xfrm>
                <a:off x="7983900" y="1839780"/>
                <a:ext cx="33120" cy="73080"/>
              </p14:xfrm>
            </p:contentPart>
          </mc:Choice>
          <mc:Fallback xmlns="">
            <p:pic>
              <p:nvPicPr>
                <p:cNvPr id="20735" name="Ink 20734">
                  <a:extLst>
                    <a:ext uri="{FF2B5EF4-FFF2-40B4-BE49-F238E27FC236}">
                      <a16:creationId xmlns:a16="http://schemas.microsoft.com/office/drawing/2014/main" id="{ADCF9304-B2F5-4E97-974E-9477A89D7E66}"/>
                    </a:ext>
                  </a:extLst>
                </p:cNvPr>
                <p:cNvPicPr/>
                <p:nvPr/>
              </p:nvPicPr>
              <p:blipFill>
                <a:blip r:embed="rId223"/>
                <a:stretch>
                  <a:fillRect/>
                </a:stretch>
              </p:blipFill>
              <p:spPr>
                <a:xfrm>
                  <a:off x="7975260" y="1831140"/>
                  <a:ext cx="50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0736" name="Ink 20735">
                  <a:extLst>
                    <a:ext uri="{FF2B5EF4-FFF2-40B4-BE49-F238E27FC236}">
                      <a16:creationId xmlns:a16="http://schemas.microsoft.com/office/drawing/2014/main" id="{759E77CE-AA8C-45C4-82FD-51C991F90C86}"/>
                    </a:ext>
                  </a:extLst>
                </p14:cNvPr>
                <p14:cNvContentPartPr/>
                <p14:nvPr/>
              </p14:nvContentPartPr>
              <p14:xfrm>
                <a:off x="8068500" y="1773900"/>
                <a:ext cx="59400" cy="170640"/>
              </p14:xfrm>
            </p:contentPart>
          </mc:Choice>
          <mc:Fallback xmlns="">
            <p:pic>
              <p:nvPicPr>
                <p:cNvPr id="20736" name="Ink 20735">
                  <a:extLst>
                    <a:ext uri="{FF2B5EF4-FFF2-40B4-BE49-F238E27FC236}">
                      <a16:creationId xmlns:a16="http://schemas.microsoft.com/office/drawing/2014/main" id="{759E77CE-AA8C-45C4-82FD-51C991F90C86}"/>
                    </a:ext>
                  </a:extLst>
                </p:cNvPr>
                <p:cNvPicPr/>
                <p:nvPr/>
              </p:nvPicPr>
              <p:blipFill>
                <a:blip r:embed="rId225"/>
                <a:stretch>
                  <a:fillRect/>
                </a:stretch>
              </p:blipFill>
              <p:spPr>
                <a:xfrm>
                  <a:off x="8059860" y="1765260"/>
                  <a:ext cx="77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0788" name="Ink 20787">
                  <a:extLst>
                    <a:ext uri="{FF2B5EF4-FFF2-40B4-BE49-F238E27FC236}">
                      <a16:creationId xmlns:a16="http://schemas.microsoft.com/office/drawing/2014/main" id="{25A6A7F2-5AC3-4657-B6A8-6367BC05A917}"/>
                    </a:ext>
                  </a:extLst>
                </p14:cNvPr>
                <p14:cNvContentPartPr/>
                <p14:nvPr/>
              </p14:nvContentPartPr>
              <p14:xfrm>
                <a:off x="7585380" y="1850220"/>
                <a:ext cx="25920" cy="17640"/>
              </p14:xfrm>
            </p:contentPart>
          </mc:Choice>
          <mc:Fallback xmlns="">
            <p:pic>
              <p:nvPicPr>
                <p:cNvPr id="20788" name="Ink 20787">
                  <a:extLst>
                    <a:ext uri="{FF2B5EF4-FFF2-40B4-BE49-F238E27FC236}">
                      <a16:creationId xmlns:a16="http://schemas.microsoft.com/office/drawing/2014/main" id="{25A6A7F2-5AC3-4657-B6A8-6367BC05A917}"/>
                    </a:ext>
                  </a:extLst>
                </p:cNvPr>
                <p:cNvPicPr/>
                <p:nvPr/>
              </p:nvPicPr>
              <p:blipFill>
                <a:blip r:embed="rId227"/>
                <a:stretch>
                  <a:fillRect/>
                </a:stretch>
              </p:blipFill>
              <p:spPr>
                <a:xfrm>
                  <a:off x="7576380" y="1841220"/>
                  <a:ext cx="43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790" name="Ink 20789">
                  <a:extLst>
                    <a:ext uri="{FF2B5EF4-FFF2-40B4-BE49-F238E27FC236}">
                      <a16:creationId xmlns:a16="http://schemas.microsoft.com/office/drawing/2014/main" id="{E401C813-6D25-4873-AEB3-A7A41BE043FA}"/>
                    </a:ext>
                  </a:extLst>
                </p14:cNvPr>
                <p14:cNvContentPartPr/>
                <p14:nvPr/>
              </p14:nvContentPartPr>
              <p14:xfrm>
                <a:off x="7622100" y="1809540"/>
                <a:ext cx="11880" cy="99360"/>
              </p14:xfrm>
            </p:contentPart>
          </mc:Choice>
          <mc:Fallback xmlns="">
            <p:pic>
              <p:nvPicPr>
                <p:cNvPr id="20790" name="Ink 20789">
                  <a:extLst>
                    <a:ext uri="{FF2B5EF4-FFF2-40B4-BE49-F238E27FC236}">
                      <a16:creationId xmlns:a16="http://schemas.microsoft.com/office/drawing/2014/main" id="{E401C813-6D25-4873-AEB3-A7A41BE043FA}"/>
                    </a:ext>
                  </a:extLst>
                </p:cNvPr>
                <p:cNvPicPr/>
                <p:nvPr/>
              </p:nvPicPr>
              <p:blipFill>
                <a:blip r:embed="rId229"/>
                <a:stretch>
                  <a:fillRect/>
                </a:stretch>
              </p:blipFill>
              <p:spPr>
                <a:xfrm>
                  <a:off x="7613100" y="1800900"/>
                  <a:ext cx="29520" cy="117000"/>
                </a:xfrm>
                <a:prstGeom prst="rect">
                  <a:avLst/>
                </a:prstGeom>
              </p:spPr>
            </p:pic>
          </mc:Fallback>
        </mc:AlternateContent>
      </p:grpSp>
      <p:grpSp>
        <p:nvGrpSpPr>
          <p:cNvPr id="20794" name="Group 20793">
            <a:extLst>
              <a:ext uri="{FF2B5EF4-FFF2-40B4-BE49-F238E27FC236}">
                <a16:creationId xmlns:a16="http://schemas.microsoft.com/office/drawing/2014/main" id="{818ED760-1E52-4AFB-B9B3-264C6E106BCD}"/>
              </a:ext>
            </a:extLst>
          </p:cNvPr>
          <p:cNvGrpSpPr/>
          <p:nvPr/>
        </p:nvGrpSpPr>
        <p:grpSpPr>
          <a:xfrm>
            <a:off x="2349540" y="3169620"/>
            <a:ext cx="435600" cy="329400"/>
            <a:chOff x="2349540" y="3169620"/>
            <a:chExt cx="435600" cy="329400"/>
          </a:xfrm>
        </p:grpSpPr>
        <mc:AlternateContent xmlns:mc="http://schemas.openxmlformats.org/markup-compatibility/2006" xmlns:p14="http://schemas.microsoft.com/office/powerpoint/2010/main">
          <mc:Choice Requires="p14">
            <p:contentPart p14:bwMode="auto" r:id="rId230">
              <p14:nvContentPartPr>
                <p14:cNvPr id="20792" name="Ink 20791">
                  <a:extLst>
                    <a:ext uri="{FF2B5EF4-FFF2-40B4-BE49-F238E27FC236}">
                      <a16:creationId xmlns:a16="http://schemas.microsoft.com/office/drawing/2014/main" id="{FAE7C18D-20DC-4997-8148-1E2ABDF162EA}"/>
                    </a:ext>
                  </a:extLst>
                </p14:cNvPr>
                <p14:cNvContentPartPr/>
                <p14:nvPr/>
              </p14:nvContentPartPr>
              <p14:xfrm>
                <a:off x="2382300" y="3169620"/>
                <a:ext cx="402840" cy="242640"/>
              </p14:xfrm>
            </p:contentPart>
          </mc:Choice>
          <mc:Fallback xmlns="">
            <p:pic>
              <p:nvPicPr>
                <p:cNvPr id="20792" name="Ink 20791">
                  <a:extLst>
                    <a:ext uri="{FF2B5EF4-FFF2-40B4-BE49-F238E27FC236}">
                      <a16:creationId xmlns:a16="http://schemas.microsoft.com/office/drawing/2014/main" id="{FAE7C18D-20DC-4997-8148-1E2ABDF162EA}"/>
                    </a:ext>
                  </a:extLst>
                </p:cNvPr>
                <p:cNvPicPr/>
                <p:nvPr/>
              </p:nvPicPr>
              <p:blipFill>
                <a:blip r:embed="rId231"/>
                <a:stretch>
                  <a:fillRect/>
                </a:stretch>
              </p:blipFill>
              <p:spPr>
                <a:xfrm>
                  <a:off x="2364300" y="3151620"/>
                  <a:ext cx="438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793" name="Ink 20792">
                  <a:extLst>
                    <a:ext uri="{FF2B5EF4-FFF2-40B4-BE49-F238E27FC236}">
                      <a16:creationId xmlns:a16="http://schemas.microsoft.com/office/drawing/2014/main" id="{EBAD8772-5E3F-4832-976F-C79B77115B9C}"/>
                    </a:ext>
                  </a:extLst>
                </p14:cNvPr>
                <p14:cNvContentPartPr/>
                <p14:nvPr/>
              </p14:nvContentPartPr>
              <p14:xfrm>
                <a:off x="2349540" y="3224340"/>
                <a:ext cx="125640" cy="274680"/>
              </p14:xfrm>
            </p:contentPart>
          </mc:Choice>
          <mc:Fallback xmlns="">
            <p:pic>
              <p:nvPicPr>
                <p:cNvPr id="20793" name="Ink 20792">
                  <a:extLst>
                    <a:ext uri="{FF2B5EF4-FFF2-40B4-BE49-F238E27FC236}">
                      <a16:creationId xmlns:a16="http://schemas.microsoft.com/office/drawing/2014/main" id="{EBAD8772-5E3F-4832-976F-C79B77115B9C}"/>
                    </a:ext>
                  </a:extLst>
                </p:cNvPr>
                <p:cNvPicPr/>
                <p:nvPr/>
              </p:nvPicPr>
              <p:blipFill>
                <a:blip r:embed="rId233"/>
                <a:stretch>
                  <a:fillRect/>
                </a:stretch>
              </p:blipFill>
              <p:spPr>
                <a:xfrm>
                  <a:off x="2331900" y="3206700"/>
                  <a:ext cx="161280" cy="310320"/>
                </a:xfrm>
                <a:prstGeom prst="rect">
                  <a:avLst/>
                </a:prstGeom>
              </p:spPr>
            </p:pic>
          </mc:Fallback>
        </mc:AlternateContent>
      </p:grpSp>
      <p:grpSp>
        <p:nvGrpSpPr>
          <p:cNvPr id="20797" name="Group 20796">
            <a:extLst>
              <a:ext uri="{FF2B5EF4-FFF2-40B4-BE49-F238E27FC236}">
                <a16:creationId xmlns:a16="http://schemas.microsoft.com/office/drawing/2014/main" id="{80E62252-1AEE-4A51-960F-8269AF21318F}"/>
              </a:ext>
            </a:extLst>
          </p:cNvPr>
          <p:cNvGrpSpPr/>
          <p:nvPr/>
        </p:nvGrpSpPr>
        <p:grpSpPr>
          <a:xfrm>
            <a:off x="10570500" y="1965780"/>
            <a:ext cx="408960" cy="163080"/>
            <a:chOff x="10570500" y="1965780"/>
            <a:chExt cx="408960" cy="163080"/>
          </a:xfrm>
        </p:grpSpPr>
        <mc:AlternateContent xmlns:mc="http://schemas.openxmlformats.org/markup-compatibility/2006" xmlns:p14="http://schemas.microsoft.com/office/powerpoint/2010/main">
          <mc:Choice Requires="p14">
            <p:contentPart p14:bwMode="auto" r:id="rId234">
              <p14:nvContentPartPr>
                <p14:cNvPr id="20795" name="Ink 20794">
                  <a:extLst>
                    <a:ext uri="{FF2B5EF4-FFF2-40B4-BE49-F238E27FC236}">
                      <a16:creationId xmlns:a16="http://schemas.microsoft.com/office/drawing/2014/main" id="{67B6E70E-BB30-4277-89A4-249370916D18}"/>
                    </a:ext>
                  </a:extLst>
                </p14:cNvPr>
                <p14:cNvContentPartPr/>
                <p14:nvPr/>
              </p14:nvContentPartPr>
              <p14:xfrm>
                <a:off x="10570500" y="2016540"/>
                <a:ext cx="364680" cy="12960"/>
              </p14:xfrm>
            </p:contentPart>
          </mc:Choice>
          <mc:Fallback xmlns="">
            <p:pic>
              <p:nvPicPr>
                <p:cNvPr id="20795" name="Ink 20794">
                  <a:extLst>
                    <a:ext uri="{FF2B5EF4-FFF2-40B4-BE49-F238E27FC236}">
                      <a16:creationId xmlns:a16="http://schemas.microsoft.com/office/drawing/2014/main" id="{67B6E70E-BB30-4277-89A4-249370916D18}"/>
                    </a:ext>
                  </a:extLst>
                </p:cNvPr>
                <p:cNvPicPr/>
                <p:nvPr/>
              </p:nvPicPr>
              <p:blipFill>
                <a:blip r:embed="rId235"/>
                <a:stretch>
                  <a:fillRect/>
                </a:stretch>
              </p:blipFill>
              <p:spPr>
                <a:xfrm>
                  <a:off x="10552500" y="1998900"/>
                  <a:ext cx="400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796" name="Ink 20795">
                  <a:extLst>
                    <a:ext uri="{FF2B5EF4-FFF2-40B4-BE49-F238E27FC236}">
                      <a16:creationId xmlns:a16="http://schemas.microsoft.com/office/drawing/2014/main" id="{AC53D1A7-05B1-45B2-B965-1E1FCE797927}"/>
                    </a:ext>
                  </a:extLst>
                </p14:cNvPr>
                <p14:cNvContentPartPr/>
                <p14:nvPr/>
              </p14:nvContentPartPr>
              <p14:xfrm>
                <a:off x="10830780" y="1965780"/>
                <a:ext cx="148680" cy="163080"/>
              </p14:xfrm>
            </p:contentPart>
          </mc:Choice>
          <mc:Fallback xmlns="">
            <p:pic>
              <p:nvPicPr>
                <p:cNvPr id="20796" name="Ink 20795">
                  <a:extLst>
                    <a:ext uri="{FF2B5EF4-FFF2-40B4-BE49-F238E27FC236}">
                      <a16:creationId xmlns:a16="http://schemas.microsoft.com/office/drawing/2014/main" id="{AC53D1A7-05B1-45B2-B965-1E1FCE797927}"/>
                    </a:ext>
                  </a:extLst>
                </p:cNvPr>
                <p:cNvPicPr/>
                <p:nvPr/>
              </p:nvPicPr>
              <p:blipFill>
                <a:blip r:embed="rId237"/>
                <a:stretch>
                  <a:fillRect/>
                </a:stretch>
              </p:blipFill>
              <p:spPr>
                <a:xfrm>
                  <a:off x="10813140" y="1947780"/>
                  <a:ext cx="184320" cy="198720"/>
                </a:xfrm>
                <a:prstGeom prst="rect">
                  <a:avLst/>
                </a:prstGeom>
              </p:spPr>
            </p:pic>
          </mc:Fallback>
        </mc:AlternateContent>
      </p:grpSp>
      <p:grpSp>
        <p:nvGrpSpPr>
          <p:cNvPr id="20807" name="Group 20806">
            <a:extLst>
              <a:ext uri="{FF2B5EF4-FFF2-40B4-BE49-F238E27FC236}">
                <a16:creationId xmlns:a16="http://schemas.microsoft.com/office/drawing/2014/main" id="{BE8E52FD-7745-4C0E-BCF7-FE3BBCDE8153}"/>
              </a:ext>
            </a:extLst>
          </p:cNvPr>
          <p:cNvGrpSpPr/>
          <p:nvPr/>
        </p:nvGrpSpPr>
        <p:grpSpPr>
          <a:xfrm>
            <a:off x="10511460" y="1559340"/>
            <a:ext cx="922320" cy="145800"/>
            <a:chOff x="10511460" y="1559340"/>
            <a:chExt cx="922320" cy="145800"/>
          </a:xfrm>
        </p:grpSpPr>
        <mc:AlternateContent xmlns:mc="http://schemas.openxmlformats.org/markup-compatibility/2006" xmlns:p14="http://schemas.microsoft.com/office/powerpoint/2010/main">
          <mc:Choice Requires="p14">
            <p:contentPart p14:bwMode="auto" r:id="rId238">
              <p14:nvContentPartPr>
                <p14:cNvPr id="20798" name="Ink 20797">
                  <a:extLst>
                    <a:ext uri="{FF2B5EF4-FFF2-40B4-BE49-F238E27FC236}">
                      <a16:creationId xmlns:a16="http://schemas.microsoft.com/office/drawing/2014/main" id="{D3AF1917-4535-42FC-9052-F67A277E4048}"/>
                    </a:ext>
                  </a:extLst>
                </p14:cNvPr>
                <p14:cNvContentPartPr/>
                <p14:nvPr/>
              </p14:nvContentPartPr>
              <p14:xfrm>
                <a:off x="10584540" y="1602900"/>
                <a:ext cx="19440" cy="102240"/>
              </p14:xfrm>
            </p:contentPart>
          </mc:Choice>
          <mc:Fallback xmlns="">
            <p:pic>
              <p:nvPicPr>
                <p:cNvPr id="20798" name="Ink 20797">
                  <a:extLst>
                    <a:ext uri="{FF2B5EF4-FFF2-40B4-BE49-F238E27FC236}">
                      <a16:creationId xmlns:a16="http://schemas.microsoft.com/office/drawing/2014/main" id="{D3AF1917-4535-42FC-9052-F67A277E4048}"/>
                    </a:ext>
                  </a:extLst>
                </p:cNvPr>
                <p:cNvPicPr/>
                <p:nvPr/>
              </p:nvPicPr>
              <p:blipFill>
                <a:blip r:embed="rId239"/>
                <a:stretch>
                  <a:fillRect/>
                </a:stretch>
              </p:blipFill>
              <p:spPr>
                <a:xfrm>
                  <a:off x="10566540" y="1584900"/>
                  <a:ext cx="5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799" name="Ink 20798">
                  <a:extLst>
                    <a:ext uri="{FF2B5EF4-FFF2-40B4-BE49-F238E27FC236}">
                      <a16:creationId xmlns:a16="http://schemas.microsoft.com/office/drawing/2014/main" id="{B3CA089D-C8AC-42AB-ACEE-5B5105D0880B}"/>
                    </a:ext>
                  </a:extLst>
                </p14:cNvPr>
                <p14:cNvContentPartPr/>
                <p14:nvPr/>
              </p14:nvContentPartPr>
              <p14:xfrm>
                <a:off x="10511460" y="1581660"/>
                <a:ext cx="181440" cy="16560"/>
              </p14:xfrm>
            </p:contentPart>
          </mc:Choice>
          <mc:Fallback xmlns="">
            <p:pic>
              <p:nvPicPr>
                <p:cNvPr id="20799" name="Ink 20798">
                  <a:extLst>
                    <a:ext uri="{FF2B5EF4-FFF2-40B4-BE49-F238E27FC236}">
                      <a16:creationId xmlns:a16="http://schemas.microsoft.com/office/drawing/2014/main" id="{B3CA089D-C8AC-42AB-ACEE-5B5105D0880B}"/>
                    </a:ext>
                  </a:extLst>
                </p:cNvPr>
                <p:cNvPicPr/>
                <p:nvPr/>
              </p:nvPicPr>
              <p:blipFill>
                <a:blip r:embed="rId241"/>
                <a:stretch>
                  <a:fillRect/>
                </a:stretch>
              </p:blipFill>
              <p:spPr>
                <a:xfrm>
                  <a:off x="10493460" y="1563660"/>
                  <a:ext cx="217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800" name="Ink 20799">
                  <a:extLst>
                    <a:ext uri="{FF2B5EF4-FFF2-40B4-BE49-F238E27FC236}">
                      <a16:creationId xmlns:a16="http://schemas.microsoft.com/office/drawing/2014/main" id="{313C4B75-C958-4817-9B50-99D9AE98DE5C}"/>
                    </a:ext>
                  </a:extLst>
                </p14:cNvPr>
                <p14:cNvContentPartPr/>
                <p14:nvPr/>
              </p14:nvContentPartPr>
              <p14:xfrm>
                <a:off x="10728900" y="1579500"/>
                <a:ext cx="106560" cy="110880"/>
              </p14:xfrm>
            </p:contentPart>
          </mc:Choice>
          <mc:Fallback xmlns="">
            <p:pic>
              <p:nvPicPr>
                <p:cNvPr id="20800" name="Ink 20799">
                  <a:extLst>
                    <a:ext uri="{FF2B5EF4-FFF2-40B4-BE49-F238E27FC236}">
                      <a16:creationId xmlns:a16="http://schemas.microsoft.com/office/drawing/2014/main" id="{313C4B75-C958-4817-9B50-99D9AE98DE5C}"/>
                    </a:ext>
                  </a:extLst>
                </p:cNvPr>
                <p:cNvPicPr/>
                <p:nvPr/>
              </p:nvPicPr>
              <p:blipFill>
                <a:blip r:embed="rId243"/>
                <a:stretch>
                  <a:fillRect/>
                </a:stretch>
              </p:blipFill>
              <p:spPr>
                <a:xfrm>
                  <a:off x="10710900" y="1561860"/>
                  <a:ext cx="142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802" name="Ink 20801">
                  <a:extLst>
                    <a:ext uri="{FF2B5EF4-FFF2-40B4-BE49-F238E27FC236}">
                      <a16:creationId xmlns:a16="http://schemas.microsoft.com/office/drawing/2014/main" id="{31B84BD4-BEB1-4DBD-8A55-1381F8CD5774}"/>
                    </a:ext>
                  </a:extLst>
                </p14:cNvPr>
                <p14:cNvContentPartPr/>
                <p14:nvPr/>
              </p14:nvContentPartPr>
              <p14:xfrm>
                <a:off x="11046420" y="1594980"/>
                <a:ext cx="6480" cy="88920"/>
              </p14:xfrm>
            </p:contentPart>
          </mc:Choice>
          <mc:Fallback xmlns="">
            <p:pic>
              <p:nvPicPr>
                <p:cNvPr id="20802" name="Ink 20801">
                  <a:extLst>
                    <a:ext uri="{FF2B5EF4-FFF2-40B4-BE49-F238E27FC236}">
                      <a16:creationId xmlns:a16="http://schemas.microsoft.com/office/drawing/2014/main" id="{31B84BD4-BEB1-4DBD-8A55-1381F8CD5774}"/>
                    </a:ext>
                  </a:extLst>
                </p:cNvPr>
                <p:cNvPicPr/>
                <p:nvPr/>
              </p:nvPicPr>
              <p:blipFill>
                <a:blip r:embed="rId245"/>
                <a:stretch>
                  <a:fillRect/>
                </a:stretch>
              </p:blipFill>
              <p:spPr>
                <a:xfrm>
                  <a:off x="11028780" y="1577340"/>
                  <a:ext cx="42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803" name="Ink 20802">
                  <a:extLst>
                    <a:ext uri="{FF2B5EF4-FFF2-40B4-BE49-F238E27FC236}">
                      <a16:creationId xmlns:a16="http://schemas.microsoft.com/office/drawing/2014/main" id="{22FFB938-F27C-4D60-AEFF-98220A02C906}"/>
                    </a:ext>
                  </a:extLst>
                </p14:cNvPr>
                <p14:cNvContentPartPr/>
                <p14:nvPr/>
              </p14:nvContentPartPr>
              <p14:xfrm>
                <a:off x="11010060" y="1559340"/>
                <a:ext cx="91800" cy="119880"/>
              </p14:xfrm>
            </p:contentPart>
          </mc:Choice>
          <mc:Fallback xmlns="">
            <p:pic>
              <p:nvPicPr>
                <p:cNvPr id="20803" name="Ink 20802">
                  <a:extLst>
                    <a:ext uri="{FF2B5EF4-FFF2-40B4-BE49-F238E27FC236}">
                      <a16:creationId xmlns:a16="http://schemas.microsoft.com/office/drawing/2014/main" id="{22FFB938-F27C-4D60-AEFF-98220A02C906}"/>
                    </a:ext>
                  </a:extLst>
                </p:cNvPr>
                <p:cNvPicPr/>
                <p:nvPr/>
              </p:nvPicPr>
              <p:blipFill>
                <a:blip r:embed="rId247"/>
                <a:stretch>
                  <a:fillRect/>
                </a:stretch>
              </p:blipFill>
              <p:spPr>
                <a:xfrm>
                  <a:off x="10992060" y="1541700"/>
                  <a:ext cx="12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804" name="Ink 20803">
                  <a:extLst>
                    <a:ext uri="{FF2B5EF4-FFF2-40B4-BE49-F238E27FC236}">
                      <a16:creationId xmlns:a16="http://schemas.microsoft.com/office/drawing/2014/main" id="{C62672CB-D714-4167-A66C-98FF2BBFB033}"/>
                    </a:ext>
                  </a:extLst>
                </p14:cNvPr>
                <p14:cNvContentPartPr/>
                <p14:nvPr/>
              </p14:nvContentPartPr>
              <p14:xfrm>
                <a:off x="11165940" y="1615140"/>
                <a:ext cx="360" cy="72720"/>
              </p14:xfrm>
            </p:contentPart>
          </mc:Choice>
          <mc:Fallback xmlns="">
            <p:pic>
              <p:nvPicPr>
                <p:cNvPr id="20804" name="Ink 20803">
                  <a:extLst>
                    <a:ext uri="{FF2B5EF4-FFF2-40B4-BE49-F238E27FC236}">
                      <a16:creationId xmlns:a16="http://schemas.microsoft.com/office/drawing/2014/main" id="{C62672CB-D714-4167-A66C-98FF2BBFB033}"/>
                    </a:ext>
                  </a:extLst>
                </p:cNvPr>
                <p:cNvPicPr/>
                <p:nvPr/>
              </p:nvPicPr>
              <p:blipFill>
                <a:blip r:embed="rId249"/>
                <a:stretch>
                  <a:fillRect/>
                </a:stretch>
              </p:blipFill>
              <p:spPr>
                <a:xfrm>
                  <a:off x="11147940" y="1597500"/>
                  <a:ext cx="36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805" name="Ink 20804">
                  <a:extLst>
                    <a:ext uri="{FF2B5EF4-FFF2-40B4-BE49-F238E27FC236}">
                      <a16:creationId xmlns:a16="http://schemas.microsoft.com/office/drawing/2014/main" id="{80FEBD7E-3F72-4687-A8F5-45F8680C0F24}"/>
                    </a:ext>
                  </a:extLst>
                </p14:cNvPr>
                <p14:cNvContentPartPr/>
                <p14:nvPr/>
              </p14:nvContentPartPr>
              <p14:xfrm>
                <a:off x="11165940" y="1573740"/>
                <a:ext cx="113760" cy="46080"/>
              </p14:xfrm>
            </p:contentPart>
          </mc:Choice>
          <mc:Fallback xmlns="">
            <p:pic>
              <p:nvPicPr>
                <p:cNvPr id="20805" name="Ink 20804">
                  <a:extLst>
                    <a:ext uri="{FF2B5EF4-FFF2-40B4-BE49-F238E27FC236}">
                      <a16:creationId xmlns:a16="http://schemas.microsoft.com/office/drawing/2014/main" id="{80FEBD7E-3F72-4687-A8F5-45F8680C0F24}"/>
                    </a:ext>
                  </a:extLst>
                </p:cNvPr>
                <p:cNvPicPr/>
                <p:nvPr/>
              </p:nvPicPr>
              <p:blipFill>
                <a:blip r:embed="rId251"/>
                <a:stretch>
                  <a:fillRect/>
                </a:stretch>
              </p:blipFill>
              <p:spPr>
                <a:xfrm>
                  <a:off x="11147940" y="1555740"/>
                  <a:ext cx="149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806" name="Ink 20805">
                  <a:extLst>
                    <a:ext uri="{FF2B5EF4-FFF2-40B4-BE49-F238E27FC236}">
                      <a16:creationId xmlns:a16="http://schemas.microsoft.com/office/drawing/2014/main" id="{1004EA7E-5096-48A8-8FC9-D57D89A1E3B0}"/>
                    </a:ext>
                  </a:extLst>
                </p14:cNvPr>
                <p14:cNvContentPartPr/>
                <p14:nvPr/>
              </p14:nvContentPartPr>
              <p14:xfrm>
                <a:off x="11317860" y="1589220"/>
                <a:ext cx="115920" cy="110880"/>
              </p14:xfrm>
            </p:contentPart>
          </mc:Choice>
          <mc:Fallback xmlns="">
            <p:pic>
              <p:nvPicPr>
                <p:cNvPr id="20806" name="Ink 20805">
                  <a:extLst>
                    <a:ext uri="{FF2B5EF4-FFF2-40B4-BE49-F238E27FC236}">
                      <a16:creationId xmlns:a16="http://schemas.microsoft.com/office/drawing/2014/main" id="{1004EA7E-5096-48A8-8FC9-D57D89A1E3B0}"/>
                    </a:ext>
                  </a:extLst>
                </p:cNvPr>
                <p:cNvPicPr/>
                <p:nvPr/>
              </p:nvPicPr>
              <p:blipFill>
                <a:blip r:embed="rId253"/>
                <a:stretch>
                  <a:fillRect/>
                </a:stretch>
              </p:blipFill>
              <p:spPr>
                <a:xfrm>
                  <a:off x="11300220" y="1571580"/>
                  <a:ext cx="151560" cy="146520"/>
                </a:xfrm>
                <a:prstGeom prst="rect">
                  <a:avLst/>
                </a:prstGeom>
              </p:spPr>
            </p:pic>
          </mc:Fallback>
        </mc:AlternateContent>
      </p:grpSp>
      <p:grpSp>
        <p:nvGrpSpPr>
          <p:cNvPr id="20809" name="Group 20808">
            <a:extLst>
              <a:ext uri="{FF2B5EF4-FFF2-40B4-BE49-F238E27FC236}">
                <a16:creationId xmlns:a16="http://schemas.microsoft.com/office/drawing/2014/main" id="{449F6C65-623F-4639-B039-CB3509D777A5}"/>
              </a:ext>
            </a:extLst>
          </p:cNvPr>
          <p:cNvGrpSpPr/>
          <p:nvPr/>
        </p:nvGrpSpPr>
        <p:grpSpPr>
          <a:xfrm>
            <a:off x="2651940" y="4447260"/>
            <a:ext cx="3573000" cy="1699560"/>
            <a:chOff x="2651940" y="4447260"/>
            <a:chExt cx="3573000" cy="1699560"/>
          </a:xfrm>
        </p:grpSpPr>
        <mc:AlternateContent xmlns:mc="http://schemas.openxmlformats.org/markup-compatibility/2006" xmlns:p14="http://schemas.microsoft.com/office/powerpoint/2010/main">
          <mc:Choice Requires="p14">
            <p:contentPart p14:bwMode="auto" r:id="rId254">
              <p14:nvContentPartPr>
                <p14:cNvPr id="20585" name="Ink 20584">
                  <a:extLst>
                    <a:ext uri="{FF2B5EF4-FFF2-40B4-BE49-F238E27FC236}">
                      <a16:creationId xmlns:a16="http://schemas.microsoft.com/office/drawing/2014/main" id="{E4A5385C-BF40-48F8-A240-B468A6543112}"/>
                    </a:ext>
                  </a:extLst>
                </p14:cNvPr>
                <p14:cNvContentPartPr/>
                <p14:nvPr/>
              </p14:nvContentPartPr>
              <p14:xfrm>
                <a:off x="4062780" y="4869180"/>
                <a:ext cx="34920" cy="122760"/>
              </p14:xfrm>
            </p:contentPart>
          </mc:Choice>
          <mc:Fallback xmlns="">
            <p:pic>
              <p:nvPicPr>
                <p:cNvPr id="20585" name="Ink 20584">
                  <a:extLst>
                    <a:ext uri="{FF2B5EF4-FFF2-40B4-BE49-F238E27FC236}">
                      <a16:creationId xmlns:a16="http://schemas.microsoft.com/office/drawing/2014/main" id="{E4A5385C-BF40-48F8-A240-B468A6543112}"/>
                    </a:ext>
                  </a:extLst>
                </p:cNvPr>
                <p:cNvPicPr/>
                <p:nvPr/>
              </p:nvPicPr>
              <p:blipFill>
                <a:blip r:embed="rId255"/>
                <a:stretch>
                  <a:fillRect/>
                </a:stretch>
              </p:blipFill>
              <p:spPr>
                <a:xfrm>
                  <a:off x="4045140" y="4851540"/>
                  <a:ext cx="70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586" name="Ink 20585">
                  <a:extLst>
                    <a:ext uri="{FF2B5EF4-FFF2-40B4-BE49-F238E27FC236}">
                      <a16:creationId xmlns:a16="http://schemas.microsoft.com/office/drawing/2014/main" id="{8EDF6CB9-E326-4B50-A86F-ECBFD4D9D003}"/>
                    </a:ext>
                  </a:extLst>
                </p14:cNvPr>
                <p14:cNvContentPartPr/>
                <p14:nvPr/>
              </p14:nvContentPartPr>
              <p14:xfrm>
                <a:off x="3999420" y="4850820"/>
                <a:ext cx="117720" cy="9000"/>
              </p14:xfrm>
            </p:contentPart>
          </mc:Choice>
          <mc:Fallback xmlns="">
            <p:pic>
              <p:nvPicPr>
                <p:cNvPr id="20586" name="Ink 20585">
                  <a:extLst>
                    <a:ext uri="{FF2B5EF4-FFF2-40B4-BE49-F238E27FC236}">
                      <a16:creationId xmlns:a16="http://schemas.microsoft.com/office/drawing/2014/main" id="{8EDF6CB9-E326-4B50-A86F-ECBFD4D9D003}"/>
                    </a:ext>
                  </a:extLst>
                </p:cNvPr>
                <p:cNvPicPr/>
                <p:nvPr/>
              </p:nvPicPr>
              <p:blipFill>
                <a:blip r:embed="rId257"/>
                <a:stretch>
                  <a:fillRect/>
                </a:stretch>
              </p:blipFill>
              <p:spPr>
                <a:xfrm>
                  <a:off x="3981420" y="4833180"/>
                  <a:ext cx="153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587" name="Ink 20586">
                  <a:extLst>
                    <a:ext uri="{FF2B5EF4-FFF2-40B4-BE49-F238E27FC236}">
                      <a16:creationId xmlns:a16="http://schemas.microsoft.com/office/drawing/2014/main" id="{9308D912-3939-461D-ABC7-E12E5C150EF5}"/>
                    </a:ext>
                  </a:extLst>
                </p14:cNvPr>
                <p14:cNvContentPartPr/>
                <p14:nvPr/>
              </p14:nvContentPartPr>
              <p14:xfrm>
                <a:off x="4153500" y="4863420"/>
                <a:ext cx="19440" cy="94680"/>
              </p14:xfrm>
            </p:contentPart>
          </mc:Choice>
          <mc:Fallback xmlns="">
            <p:pic>
              <p:nvPicPr>
                <p:cNvPr id="20587" name="Ink 20586">
                  <a:extLst>
                    <a:ext uri="{FF2B5EF4-FFF2-40B4-BE49-F238E27FC236}">
                      <a16:creationId xmlns:a16="http://schemas.microsoft.com/office/drawing/2014/main" id="{9308D912-3939-461D-ABC7-E12E5C150EF5}"/>
                    </a:ext>
                  </a:extLst>
                </p:cNvPr>
                <p:cNvPicPr/>
                <p:nvPr/>
              </p:nvPicPr>
              <p:blipFill>
                <a:blip r:embed="rId259"/>
                <a:stretch>
                  <a:fillRect/>
                </a:stretch>
              </p:blipFill>
              <p:spPr>
                <a:xfrm>
                  <a:off x="4135500" y="4845780"/>
                  <a:ext cx="55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588" name="Ink 20587">
                  <a:extLst>
                    <a:ext uri="{FF2B5EF4-FFF2-40B4-BE49-F238E27FC236}">
                      <a16:creationId xmlns:a16="http://schemas.microsoft.com/office/drawing/2014/main" id="{66F1EB8E-38CD-4DF7-B1B0-9BEC7D016ABF}"/>
                    </a:ext>
                  </a:extLst>
                </p14:cNvPr>
                <p14:cNvContentPartPr/>
                <p14:nvPr/>
              </p14:nvContentPartPr>
              <p14:xfrm>
                <a:off x="4178340" y="4800420"/>
                <a:ext cx="92880" cy="147960"/>
              </p14:xfrm>
            </p:contentPart>
          </mc:Choice>
          <mc:Fallback xmlns="">
            <p:pic>
              <p:nvPicPr>
                <p:cNvPr id="20588" name="Ink 20587">
                  <a:extLst>
                    <a:ext uri="{FF2B5EF4-FFF2-40B4-BE49-F238E27FC236}">
                      <a16:creationId xmlns:a16="http://schemas.microsoft.com/office/drawing/2014/main" id="{66F1EB8E-38CD-4DF7-B1B0-9BEC7D016ABF}"/>
                    </a:ext>
                  </a:extLst>
                </p:cNvPr>
                <p:cNvPicPr/>
                <p:nvPr/>
              </p:nvPicPr>
              <p:blipFill>
                <a:blip r:embed="rId261"/>
                <a:stretch>
                  <a:fillRect/>
                </a:stretch>
              </p:blipFill>
              <p:spPr>
                <a:xfrm>
                  <a:off x="4160700" y="4782780"/>
                  <a:ext cx="128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589" name="Ink 20588">
                  <a:extLst>
                    <a:ext uri="{FF2B5EF4-FFF2-40B4-BE49-F238E27FC236}">
                      <a16:creationId xmlns:a16="http://schemas.microsoft.com/office/drawing/2014/main" id="{305BADEE-C021-4BE7-809C-65A54C9D155C}"/>
                    </a:ext>
                  </a:extLst>
                </p14:cNvPr>
                <p14:cNvContentPartPr/>
                <p14:nvPr/>
              </p14:nvContentPartPr>
              <p14:xfrm>
                <a:off x="4295700" y="4792140"/>
                <a:ext cx="34920" cy="99360"/>
              </p14:xfrm>
            </p:contentPart>
          </mc:Choice>
          <mc:Fallback xmlns="">
            <p:pic>
              <p:nvPicPr>
                <p:cNvPr id="20589" name="Ink 20588">
                  <a:extLst>
                    <a:ext uri="{FF2B5EF4-FFF2-40B4-BE49-F238E27FC236}">
                      <a16:creationId xmlns:a16="http://schemas.microsoft.com/office/drawing/2014/main" id="{305BADEE-C021-4BE7-809C-65A54C9D155C}"/>
                    </a:ext>
                  </a:extLst>
                </p:cNvPr>
                <p:cNvPicPr/>
                <p:nvPr/>
              </p:nvPicPr>
              <p:blipFill>
                <a:blip r:embed="rId263"/>
                <a:stretch>
                  <a:fillRect/>
                </a:stretch>
              </p:blipFill>
              <p:spPr>
                <a:xfrm>
                  <a:off x="4278060" y="4774500"/>
                  <a:ext cx="70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590" name="Ink 20589">
                  <a:extLst>
                    <a:ext uri="{FF2B5EF4-FFF2-40B4-BE49-F238E27FC236}">
                      <a16:creationId xmlns:a16="http://schemas.microsoft.com/office/drawing/2014/main" id="{90C9EC26-5EDD-4116-9240-8AA49F64A773}"/>
                    </a:ext>
                  </a:extLst>
                </p14:cNvPr>
                <p14:cNvContentPartPr/>
                <p14:nvPr/>
              </p14:nvContentPartPr>
              <p14:xfrm>
                <a:off x="4307220" y="4765140"/>
                <a:ext cx="61920" cy="72720"/>
              </p14:xfrm>
            </p:contentPart>
          </mc:Choice>
          <mc:Fallback xmlns="">
            <p:pic>
              <p:nvPicPr>
                <p:cNvPr id="20590" name="Ink 20589">
                  <a:extLst>
                    <a:ext uri="{FF2B5EF4-FFF2-40B4-BE49-F238E27FC236}">
                      <a16:creationId xmlns:a16="http://schemas.microsoft.com/office/drawing/2014/main" id="{90C9EC26-5EDD-4116-9240-8AA49F64A773}"/>
                    </a:ext>
                  </a:extLst>
                </p:cNvPr>
                <p:cNvPicPr/>
                <p:nvPr/>
              </p:nvPicPr>
              <p:blipFill>
                <a:blip r:embed="rId265"/>
                <a:stretch>
                  <a:fillRect/>
                </a:stretch>
              </p:blipFill>
              <p:spPr>
                <a:xfrm>
                  <a:off x="4289580" y="4747500"/>
                  <a:ext cx="97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591" name="Ink 20590">
                  <a:extLst>
                    <a:ext uri="{FF2B5EF4-FFF2-40B4-BE49-F238E27FC236}">
                      <a16:creationId xmlns:a16="http://schemas.microsoft.com/office/drawing/2014/main" id="{E0069A33-5543-44DE-AE4A-8FCC85D9CB14}"/>
                    </a:ext>
                  </a:extLst>
                </p14:cNvPr>
                <p14:cNvContentPartPr/>
                <p14:nvPr/>
              </p14:nvContentPartPr>
              <p14:xfrm>
                <a:off x="4359420" y="4874220"/>
                <a:ext cx="34920" cy="360"/>
              </p14:xfrm>
            </p:contentPart>
          </mc:Choice>
          <mc:Fallback xmlns="">
            <p:pic>
              <p:nvPicPr>
                <p:cNvPr id="20591" name="Ink 20590">
                  <a:extLst>
                    <a:ext uri="{FF2B5EF4-FFF2-40B4-BE49-F238E27FC236}">
                      <a16:creationId xmlns:a16="http://schemas.microsoft.com/office/drawing/2014/main" id="{E0069A33-5543-44DE-AE4A-8FCC85D9CB14}"/>
                    </a:ext>
                  </a:extLst>
                </p:cNvPr>
                <p:cNvPicPr/>
                <p:nvPr/>
              </p:nvPicPr>
              <p:blipFill>
                <a:blip r:embed="rId267"/>
                <a:stretch>
                  <a:fillRect/>
                </a:stretch>
              </p:blipFill>
              <p:spPr>
                <a:xfrm>
                  <a:off x="4341420" y="4856220"/>
                  <a:ext cx="70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592" name="Ink 20591">
                  <a:extLst>
                    <a:ext uri="{FF2B5EF4-FFF2-40B4-BE49-F238E27FC236}">
                      <a16:creationId xmlns:a16="http://schemas.microsoft.com/office/drawing/2014/main" id="{EA574E02-FE3D-4755-AE46-5116997C35ED}"/>
                    </a:ext>
                  </a:extLst>
                </p14:cNvPr>
                <p14:cNvContentPartPr/>
                <p14:nvPr/>
              </p14:nvContentPartPr>
              <p14:xfrm>
                <a:off x="4458780" y="4724820"/>
                <a:ext cx="40680" cy="147600"/>
              </p14:xfrm>
            </p:contentPart>
          </mc:Choice>
          <mc:Fallback xmlns="">
            <p:pic>
              <p:nvPicPr>
                <p:cNvPr id="20592" name="Ink 20591">
                  <a:extLst>
                    <a:ext uri="{FF2B5EF4-FFF2-40B4-BE49-F238E27FC236}">
                      <a16:creationId xmlns:a16="http://schemas.microsoft.com/office/drawing/2014/main" id="{EA574E02-FE3D-4755-AE46-5116997C35ED}"/>
                    </a:ext>
                  </a:extLst>
                </p:cNvPr>
                <p:cNvPicPr/>
                <p:nvPr/>
              </p:nvPicPr>
              <p:blipFill>
                <a:blip r:embed="rId269"/>
                <a:stretch>
                  <a:fillRect/>
                </a:stretch>
              </p:blipFill>
              <p:spPr>
                <a:xfrm>
                  <a:off x="4440780" y="4707180"/>
                  <a:ext cx="76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593" name="Ink 20592">
                  <a:extLst>
                    <a:ext uri="{FF2B5EF4-FFF2-40B4-BE49-F238E27FC236}">
                      <a16:creationId xmlns:a16="http://schemas.microsoft.com/office/drawing/2014/main" id="{61330126-BEB4-4D8E-93CF-992A6EB0DFD6}"/>
                    </a:ext>
                  </a:extLst>
                </p14:cNvPr>
                <p14:cNvContentPartPr/>
                <p14:nvPr/>
              </p14:nvContentPartPr>
              <p14:xfrm>
                <a:off x="4578660" y="4714380"/>
                <a:ext cx="360" cy="113040"/>
              </p14:xfrm>
            </p:contentPart>
          </mc:Choice>
          <mc:Fallback xmlns="">
            <p:pic>
              <p:nvPicPr>
                <p:cNvPr id="20593" name="Ink 20592">
                  <a:extLst>
                    <a:ext uri="{FF2B5EF4-FFF2-40B4-BE49-F238E27FC236}">
                      <a16:creationId xmlns:a16="http://schemas.microsoft.com/office/drawing/2014/main" id="{61330126-BEB4-4D8E-93CF-992A6EB0DFD6}"/>
                    </a:ext>
                  </a:extLst>
                </p:cNvPr>
                <p:cNvPicPr/>
                <p:nvPr/>
              </p:nvPicPr>
              <p:blipFill>
                <a:blip r:embed="rId271"/>
                <a:stretch>
                  <a:fillRect/>
                </a:stretch>
              </p:blipFill>
              <p:spPr>
                <a:xfrm>
                  <a:off x="4561020" y="4696380"/>
                  <a:ext cx="3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594" name="Ink 20593">
                  <a:extLst>
                    <a:ext uri="{FF2B5EF4-FFF2-40B4-BE49-F238E27FC236}">
                      <a16:creationId xmlns:a16="http://schemas.microsoft.com/office/drawing/2014/main" id="{9B9A9510-0615-4377-B6F1-1005E0F1BC50}"/>
                    </a:ext>
                  </a:extLst>
                </p14:cNvPr>
                <p14:cNvContentPartPr/>
                <p14:nvPr/>
              </p14:nvContentPartPr>
              <p14:xfrm>
                <a:off x="4563180" y="4693140"/>
                <a:ext cx="63720" cy="63000"/>
              </p14:xfrm>
            </p:contentPart>
          </mc:Choice>
          <mc:Fallback xmlns="">
            <p:pic>
              <p:nvPicPr>
                <p:cNvPr id="20594" name="Ink 20593">
                  <a:extLst>
                    <a:ext uri="{FF2B5EF4-FFF2-40B4-BE49-F238E27FC236}">
                      <a16:creationId xmlns:a16="http://schemas.microsoft.com/office/drawing/2014/main" id="{9B9A9510-0615-4377-B6F1-1005E0F1BC50}"/>
                    </a:ext>
                  </a:extLst>
                </p:cNvPr>
                <p:cNvPicPr/>
                <p:nvPr/>
              </p:nvPicPr>
              <p:blipFill>
                <a:blip r:embed="rId273"/>
                <a:stretch>
                  <a:fillRect/>
                </a:stretch>
              </p:blipFill>
              <p:spPr>
                <a:xfrm>
                  <a:off x="4545540" y="4675140"/>
                  <a:ext cx="99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595" name="Ink 20594">
                  <a:extLst>
                    <a:ext uri="{FF2B5EF4-FFF2-40B4-BE49-F238E27FC236}">
                      <a16:creationId xmlns:a16="http://schemas.microsoft.com/office/drawing/2014/main" id="{5DFA558E-B875-479F-A226-15B6E68D99CE}"/>
                    </a:ext>
                  </a:extLst>
                </p14:cNvPr>
                <p14:cNvContentPartPr/>
                <p14:nvPr/>
              </p14:nvContentPartPr>
              <p14:xfrm>
                <a:off x="4603860" y="4819140"/>
                <a:ext cx="52200" cy="3240"/>
              </p14:xfrm>
            </p:contentPart>
          </mc:Choice>
          <mc:Fallback xmlns="">
            <p:pic>
              <p:nvPicPr>
                <p:cNvPr id="20595" name="Ink 20594">
                  <a:extLst>
                    <a:ext uri="{FF2B5EF4-FFF2-40B4-BE49-F238E27FC236}">
                      <a16:creationId xmlns:a16="http://schemas.microsoft.com/office/drawing/2014/main" id="{5DFA558E-B875-479F-A226-15B6E68D99CE}"/>
                    </a:ext>
                  </a:extLst>
                </p:cNvPr>
                <p:cNvPicPr/>
                <p:nvPr/>
              </p:nvPicPr>
              <p:blipFill>
                <a:blip r:embed="rId275"/>
                <a:stretch>
                  <a:fillRect/>
                </a:stretch>
              </p:blipFill>
              <p:spPr>
                <a:xfrm>
                  <a:off x="4585860" y="4801500"/>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596" name="Ink 20595">
                  <a:extLst>
                    <a:ext uri="{FF2B5EF4-FFF2-40B4-BE49-F238E27FC236}">
                      <a16:creationId xmlns:a16="http://schemas.microsoft.com/office/drawing/2014/main" id="{52E6FEDF-5C20-49F9-96F1-C6AFBEC08265}"/>
                    </a:ext>
                  </a:extLst>
                </p14:cNvPr>
                <p14:cNvContentPartPr/>
                <p14:nvPr/>
              </p14:nvContentPartPr>
              <p14:xfrm>
                <a:off x="4902300" y="4567140"/>
                <a:ext cx="125640" cy="99360"/>
              </p14:xfrm>
            </p:contentPart>
          </mc:Choice>
          <mc:Fallback xmlns="">
            <p:pic>
              <p:nvPicPr>
                <p:cNvPr id="20596" name="Ink 20595">
                  <a:extLst>
                    <a:ext uri="{FF2B5EF4-FFF2-40B4-BE49-F238E27FC236}">
                      <a16:creationId xmlns:a16="http://schemas.microsoft.com/office/drawing/2014/main" id="{52E6FEDF-5C20-49F9-96F1-C6AFBEC08265}"/>
                    </a:ext>
                  </a:extLst>
                </p:cNvPr>
                <p:cNvPicPr/>
                <p:nvPr/>
              </p:nvPicPr>
              <p:blipFill>
                <a:blip r:embed="rId277"/>
                <a:stretch>
                  <a:fillRect/>
                </a:stretch>
              </p:blipFill>
              <p:spPr>
                <a:xfrm>
                  <a:off x="4884300" y="4549140"/>
                  <a:ext cx="161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597" name="Ink 20596">
                  <a:extLst>
                    <a:ext uri="{FF2B5EF4-FFF2-40B4-BE49-F238E27FC236}">
                      <a16:creationId xmlns:a16="http://schemas.microsoft.com/office/drawing/2014/main" id="{CB886B46-1DBA-42AC-8508-5CE4AF12B9FA}"/>
                    </a:ext>
                  </a:extLst>
                </p14:cNvPr>
                <p14:cNvContentPartPr/>
                <p14:nvPr/>
              </p14:nvContentPartPr>
              <p14:xfrm>
                <a:off x="5069700" y="4523580"/>
                <a:ext cx="6120" cy="98640"/>
              </p14:xfrm>
            </p:contentPart>
          </mc:Choice>
          <mc:Fallback xmlns="">
            <p:pic>
              <p:nvPicPr>
                <p:cNvPr id="20597" name="Ink 20596">
                  <a:extLst>
                    <a:ext uri="{FF2B5EF4-FFF2-40B4-BE49-F238E27FC236}">
                      <a16:creationId xmlns:a16="http://schemas.microsoft.com/office/drawing/2014/main" id="{CB886B46-1DBA-42AC-8508-5CE4AF12B9FA}"/>
                    </a:ext>
                  </a:extLst>
                </p:cNvPr>
                <p:cNvPicPr/>
                <p:nvPr/>
              </p:nvPicPr>
              <p:blipFill>
                <a:blip r:embed="rId279"/>
                <a:stretch>
                  <a:fillRect/>
                </a:stretch>
              </p:blipFill>
              <p:spPr>
                <a:xfrm>
                  <a:off x="5051700" y="4505940"/>
                  <a:ext cx="41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598" name="Ink 20597">
                  <a:extLst>
                    <a:ext uri="{FF2B5EF4-FFF2-40B4-BE49-F238E27FC236}">
                      <a16:creationId xmlns:a16="http://schemas.microsoft.com/office/drawing/2014/main" id="{4FE7CA51-4D1B-4C94-B1B4-F1AB27263C9E}"/>
                    </a:ext>
                  </a:extLst>
                </p14:cNvPr>
                <p14:cNvContentPartPr/>
                <p14:nvPr/>
              </p14:nvContentPartPr>
              <p14:xfrm>
                <a:off x="5063940" y="4513140"/>
                <a:ext cx="52200" cy="72720"/>
              </p14:xfrm>
            </p:contentPart>
          </mc:Choice>
          <mc:Fallback xmlns="">
            <p:pic>
              <p:nvPicPr>
                <p:cNvPr id="20598" name="Ink 20597">
                  <a:extLst>
                    <a:ext uri="{FF2B5EF4-FFF2-40B4-BE49-F238E27FC236}">
                      <a16:creationId xmlns:a16="http://schemas.microsoft.com/office/drawing/2014/main" id="{4FE7CA51-4D1B-4C94-B1B4-F1AB27263C9E}"/>
                    </a:ext>
                  </a:extLst>
                </p:cNvPr>
                <p:cNvPicPr/>
                <p:nvPr/>
              </p:nvPicPr>
              <p:blipFill>
                <a:blip r:embed="rId281"/>
                <a:stretch>
                  <a:fillRect/>
                </a:stretch>
              </p:blipFill>
              <p:spPr>
                <a:xfrm>
                  <a:off x="5045940" y="4495140"/>
                  <a:ext cx="87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599" name="Ink 20598">
                  <a:extLst>
                    <a:ext uri="{FF2B5EF4-FFF2-40B4-BE49-F238E27FC236}">
                      <a16:creationId xmlns:a16="http://schemas.microsoft.com/office/drawing/2014/main" id="{293C61A5-79F5-4BC8-8746-AF4928D8077A}"/>
                    </a:ext>
                  </a:extLst>
                </p14:cNvPr>
                <p14:cNvContentPartPr/>
                <p14:nvPr/>
              </p14:nvContentPartPr>
              <p14:xfrm>
                <a:off x="5100300" y="4606380"/>
                <a:ext cx="52200" cy="4320"/>
              </p14:xfrm>
            </p:contentPart>
          </mc:Choice>
          <mc:Fallback xmlns="">
            <p:pic>
              <p:nvPicPr>
                <p:cNvPr id="20599" name="Ink 20598">
                  <a:extLst>
                    <a:ext uri="{FF2B5EF4-FFF2-40B4-BE49-F238E27FC236}">
                      <a16:creationId xmlns:a16="http://schemas.microsoft.com/office/drawing/2014/main" id="{293C61A5-79F5-4BC8-8746-AF4928D8077A}"/>
                    </a:ext>
                  </a:extLst>
                </p:cNvPr>
                <p:cNvPicPr/>
                <p:nvPr/>
              </p:nvPicPr>
              <p:blipFill>
                <a:blip r:embed="rId283"/>
                <a:stretch>
                  <a:fillRect/>
                </a:stretch>
              </p:blipFill>
              <p:spPr>
                <a:xfrm>
                  <a:off x="5082660" y="4588740"/>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600" name="Ink 20599">
                  <a:extLst>
                    <a:ext uri="{FF2B5EF4-FFF2-40B4-BE49-F238E27FC236}">
                      <a16:creationId xmlns:a16="http://schemas.microsoft.com/office/drawing/2014/main" id="{999E1FB0-C3A2-4207-BB0B-F2B6E700EB0D}"/>
                    </a:ext>
                  </a:extLst>
                </p14:cNvPr>
                <p14:cNvContentPartPr/>
                <p14:nvPr/>
              </p14:nvContentPartPr>
              <p14:xfrm>
                <a:off x="5202540" y="4517100"/>
                <a:ext cx="6120" cy="78480"/>
              </p14:xfrm>
            </p:contentPart>
          </mc:Choice>
          <mc:Fallback xmlns="">
            <p:pic>
              <p:nvPicPr>
                <p:cNvPr id="20600" name="Ink 20599">
                  <a:extLst>
                    <a:ext uri="{FF2B5EF4-FFF2-40B4-BE49-F238E27FC236}">
                      <a16:creationId xmlns:a16="http://schemas.microsoft.com/office/drawing/2014/main" id="{999E1FB0-C3A2-4207-BB0B-F2B6E700EB0D}"/>
                    </a:ext>
                  </a:extLst>
                </p:cNvPr>
                <p:cNvPicPr/>
                <p:nvPr/>
              </p:nvPicPr>
              <p:blipFill>
                <a:blip r:embed="rId285"/>
                <a:stretch>
                  <a:fillRect/>
                </a:stretch>
              </p:blipFill>
              <p:spPr>
                <a:xfrm>
                  <a:off x="5184540" y="4499100"/>
                  <a:ext cx="41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601" name="Ink 20600">
                  <a:extLst>
                    <a:ext uri="{FF2B5EF4-FFF2-40B4-BE49-F238E27FC236}">
                      <a16:creationId xmlns:a16="http://schemas.microsoft.com/office/drawing/2014/main" id="{6C5EDB30-BFB6-42B7-BC11-39DC2ED223EA}"/>
                    </a:ext>
                  </a:extLst>
                </p14:cNvPr>
                <p14:cNvContentPartPr/>
                <p14:nvPr/>
              </p14:nvContentPartPr>
              <p14:xfrm>
                <a:off x="5202540" y="4484340"/>
                <a:ext cx="61920" cy="68760"/>
              </p14:xfrm>
            </p:contentPart>
          </mc:Choice>
          <mc:Fallback xmlns="">
            <p:pic>
              <p:nvPicPr>
                <p:cNvPr id="20601" name="Ink 20600">
                  <a:extLst>
                    <a:ext uri="{FF2B5EF4-FFF2-40B4-BE49-F238E27FC236}">
                      <a16:creationId xmlns:a16="http://schemas.microsoft.com/office/drawing/2014/main" id="{6C5EDB30-BFB6-42B7-BC11-39DC2ED223EA}"/>
                    </a:ext>
                  </a:extLst>
                </p:cNvPr>
                <p:cNvPicPr/>
                <p:nvPr/>
              </p:nvPicPr>
              <p:blipFill>
                <a:blip r:embed="rId287"/>
                <a:stretch>
                  <a:fillRect/>
                </a:stretch>
              </p:blipFill>
              <p:spPr>
                <a:xfrm>
                  <a:off x="5184540" y="4466340"/>
                  <a:ext cx="97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602" name="Ink 20601">
                  <a:extLst>
                    <a:ext uri="{FF2B5EF4-FFF2-40B4-BE49-F238E27FC236}">
                      <a16:creationId xmlns:a16="http://schemas.microsoft.com/office/drawing/2014/main" id="{EB050401-F93B-4F60-B327-0B8E40CEFD06}"/>
                    </a:ext>
                  </a:extLst>
                </p14:cNvPr>
                <p14:cNvContentPartPr/>
                <p14:nvPr/>
              </p14:nvContentPartPr>
              <p14:xfrm>
                <a:off x="5237100" y="4580460"/>
                <a:ext cx="42840" cy="2160"/>
              </p14:xfrm>
            </p:contentPart>
          </mc:Choice>
          <mc:Fallback xmlns="">
            <p:pic>
              <p:nvPicPr>
                <p:cNvPr id="20602" name="Ink 20601">
                  <a:extLst>
                    <a:ext uri="{FF2B5EF4-FFF2-40B4-BE49-F238E27FC236}">
                      <a16:creationId xmlns:a16="http://schemas.microsoft.com/office/drawing/2014/main" id="{EB050401-F93B-4F60-B327-0B8E40CEFD06}"/>
                    </a:ext>
                  </a:extLst>
                </p:cNvPr>
                <p:cNvPicPr/>
                <p:nvPr/>
              </p:nvPicPr>
              <p:blipFill>
                <a:blip r:embed="rId289"/>
                <a:stretch>
                  <a:fillRect/>
                </a:stretch>
              </p:blipFill>
              <p:spPr>
                <a:xfrm>
                  <a:off x="5219100" y="4562820"/>
                  <a:ext cx="78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603" name="Ink 20602">
                  <a:extLst>
                    <a:ext uri="{FF2B5EF4-FFF2-40B4-BE49-F238E27FC236}">
                      <a16:creationId xmlns:a16="http://schemas.microsoft.com/office/drawing/2014/main" id="{C34066AD-CF66-476F-87DE-3F2987D6EAFC}"/>
                    </a:ext>
                  </a:extLst>
                </p14:cNvPr>
                <p14:cNvContentPartPr/>
                <p14:nvPr/>
              </p14:nvContentPartPr>
              <p14:xfrm>
                <a:off x="5337180" y="4496940"/>
                <a:ext cx="7920" cy="40680"/>
              </p14:xfrm>
            </p:contentPart>
          </mc:Choice>
          <mc:Fallback xmlns="">
            <p:pic>
              <p:nvPicPr>
                <p:cNvPr id="20603" name="Ink 20602">
                  <a:extLst>
                    <a:ext uri="{FF2B5EF4-FFF2-40B4-BE49-F238E27FC236}">
                      <a16:creationId xmlns:a16="http://schemas.microsoft.com/office/drawing/2014/main" id="{C34066AD-CF66-476F-87DE-3F2987D6EAFC}"/>
                    </a:ext>
                  </a:extLst>
                </p:cNvPr>
                <p:cNvPicPr/>
                <p:nvPr/>
              </p:nvPicPr>
              <p:blipFill>
                <a:blip r:embed="rId291"/>
                <a:stretch>
                  <a:fillRect/>
                </a:stretch>
              </p:blipFill>
              <p:spPr>
                <a:xfrm>
                  <a:off x="5319180" y="4478940"/>
                  <a:ext cx="43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604" name="Ink 20603">
                  <a:extLst>
                    <a:ext uri="{FF2B5EF4-FFF2-40B4-BE49-F238E27FC236}">
                      <a16:creationId xmlns:a16="http://schemas.microsoft.com/office/drawing/2014/main" id="{F756AF61-03D6-41B8-B12E-4A83AA2DEE0A}"/>
                    </a:ext>
                  </a:extLst>
                </p14:cNvPr>
                <p14:cNvContentPartPr/>
                <p14:nvPr/>
              </p14:nvContentPartPr>
              <p14:xfrm>
                <a:off x="5292900" y="4447260"/>
                <a:ext cx="148320" cy="170280"/>
              </p14:xfrm>
            </p:contentPart>
          </mc:Choice>
          <mc:Fallback xmlns="">
            <p:pic>
              <p:nvPicPr>
                <p:cNvPr id="20604" name="Ink 20603">
                  <a:extLst>
                    <a:ext uri="{FF2B5EF4-FFF2-40B4-BE49-F238E27FC236}">
                      <a16:creationId xmlns:a16="http://schemas.microsoft.com/office/drawing/2014/main" id="{F756AF61-03D6-41B8-B12E-4A83AA2DEE0A}"/>
                    </a:ext>
                  </a:extLst>
                </p:cNvPr>
                <p:cNvPicPr/>
                <p:nvPr/>
              </p:nvPicPr>
              <p:blipFill>
                <a:blip r:embed="rId293"/>
                <a:stretch>
                  <a:fillRect/>
                </a:stretch>
              </p:blipFill>
              <p:spPr>
                <a:xfrm>
                  <a:off x="5274900" y="4429260"/>
                  <a:ext cx="183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577" name="Ink 20576">
                  <a:extLst>
                    <a:ext uri="{FF2B5EF4-FFF2-40B4-BE49-F238E27FC236}">
                      <a16:creationId xmlns:a16="http://schemas.microsoft.com/office/drawing/2014/main" id="{DB369254-2BBC-4535-9AD2-257876C1006C}"/>
                    </a:ext>
                  </a:extLst>
                </p14:cNvPr>
                <p14:cNvContentPartPr/>
                <p14:nvPr/>
              </p14:nvContentPartPr>
              <p14:xfrm>
                <a:off x="2651940" y="5328900"/>
                <a:ext cx="105120" cy="192240"/>
              </p14:xfrm>
            </p:contentPart>
          </mc:Choice>
          <mc:Fallback xmlns="">
            <p:pic>
              <p:nvPicPr>
                <p:cNvPr id="20577" name="Ink 20576">
                  <a:extLst>
                    <a:ext uri="{FF2B5EF4-FFF2-40B4-BE49-F238E27FC236}">
                      <a16:creationId xmlns:a16="http://schemas.microsoft.com/office/drawing/2014/main" id="{DB369254-2BBC-4535-9AD2-257876C1006C}"/>
                    </a:ext>
                  </a:extLst>
                </p:cNvPr>
                <p:cNvPicPr/>
                <p:nvPr/>
              </p:nvPicPr>
              <p:blipFill>
                <a:blip r:embed="rId295"/>
                <a:stretch>
                  <a:fillRect/>
                </a:stretch>
              </p:blipFill>
              <p:spPr>
                <a:xfrm>
                  <a:off x="2633940" y="5311260"/>
                  <a:ext cx="140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578" name="Ink 20577">
                  <a:extLst>
                    <a:ext uri="{FF2B5EF4-FFF2-40B4-BE49-F238E27FC236}">
                      <a16:creationId xmlns:a16="http://schemas.microsoft.com/office/drawing/2014/main" id="{4972CA73-3ED0-4C34-862E-B8DD39C0D07D}"/>
                    </a:ext>
                  </a:extLst>
                </p14:cNvPr>
                <p14:cNvContentPartPr/>
                <p14:nvPr/>
              </p14:nvContentPartPr>
              <p14:xfrm>
                <a:off x="2803860" y="5290740"/>
                <a:ext cx="163800" cy="159840"/>
              </p14:xfrm>
            </p:contentPart>
          </mc:Choice>
          <mc:Fallback xmlns="">
            <p:pic>
              <p:nvPicPr>
                <p:cNvPr id="20578" name="Ink 20577">
                  <a:extLst>
                    <a:ext uri="{FF2B5EF4-FFF2-40B4-BE49-F238E27FC236}">
                      <a16:creationId xmlns:a16="http://schemas.microsoft.com/office/drawing/2014/main" id="{4972CA73-3ED0-4C34-862E-B8DD39C0D07D}"/>
                    </a:ext>
                  </a:extLst>
                </p:cNvPr>
                <p:cNvPicPr/>
                <p:nvPr/>
              </p:nvPicPr>
              <p:blipFill>
                <a:blip r:embed="rId297"/>
                <a:stretch>
                  <a:fillRect/>
                </a:stretch>
              </p:blipFill>
              <p:spPr>
                <a:xfrm>
                  <a:off x="2786220" y="5273100"/>
                  <a:ext cx="199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79" name="Ink 20578">
                  <a:extLst>
                    <a:ext uri="{FF2B5EF4-FFF2-40B4-BE49-F238E27FC236}">
                      <a16:creationId xmlns:a16="http://schemas.microsoft.com/office/drawing/2014/main" id="{AF564E63-9C2D-4D24-AB8A-6F0BD2AABADB}"/>
                    </a:ext>
                  </a:extLst>
                </p14:cNvPr>
                <p14:cNvContentPartPr/>
                <p14:nvPr/>
              </p14:nvContentPartPr>
              <p14:xfrm>
                <a:off x="2959740" y="5221620"/>
                <a:ext cx="146520" cy="140760"/>
              </p14:xfrm>
            </p:contentPart>
          </mc:Choice>
          <mc:Fallback xmlns="">
            <p:pic>
              <p:nvPicPr>
                <p:cNvPr id="20579" name="Ink 20578">
                  <a:extLst>
                    <a:ext uri="{FF2B5EF4-FFF2-40B4-BE49-F238E27FC236}">
                      <a16:creationId xmlns:a16="http://schemas.microsoft.com/office/drawing/2014/main" id="{AF564E63-9C2D-4D24-AB8A-6F0BD2AABADB}"/>
                    </a:ext>
                  </a:extLst>
                </p:cNvPr>
                <p:cNvPicPr/>
                <p:nvPr/>
              </p:nvPicPr>
              <p:blipFill>
                <a:blip r:embed="rId299"/>
                <a:stretch>
                  <a:fillRect/>
                </a:stretch>
              </p:blipFill>
              <p:spPr>
                <a:xfrm>
                  <a:off x="2942100" y="5203620"/>
                  <a:ext cx="182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581" name="Ink 20580">
                  <a:extLst>
                    <a:ext uri="{FF2B5EF4-FFF2-40B4-BE49-F238E27FC236}">
                      <a16:creationId xmlns:a16="http://schemas.microsoft.com/office/drawing/2014/main" id="{2CA1E784-552D-4CD0-91AC-39270505F8BB}"/>
                    </a:ext>
                  </a:extLst>
                </p14:cNvPr>
                <p14:cNvContentPartPr/>
                <p14:nvPr/>
              </p14:nvContentPartPr>
              <p14:xfrm>
                <a:off x="3406500" y="5068980"/>
                <a:ext cx="118080" cy="142200"/>
              </p14:xfrm>
            </p:contentPart>
          </mc:Choice>
          <mc:Fallback xmlns="">
            <p:pic>
              <p:nvPicPr>
                <p:cNvPr id="20581" name="Ink 20580">
                  <a:extLst>
                    <a:ext uri="{FF2B5EF4-FFF2-40B4-BE49-F238E27FC236}">
                      <a16:creationId xmlns:a16="http://schemas.microsoft.com/office/drawing/2014/main" id="{2CA1E784-552D-4CD0-91AC-39270505F8BB}"/>
                    </a:ext>
                  </a:extLst>
                </p:cNvPr>
                <p:cNvPicPr/>
                <p:nvPr/>
              </p:nvPicPr>
              <p:blipFill>
                <a:blip r:embed="rId301"/>
                <a:stretch>
                  <a:fillRect/>
                </a:stretch>
              </p:blipFill>
              <p:spPr>
                <a:xfrm>
                  <a:off x="3388500" y="5050980"/>
                  <a:ext cx="15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582" name="Ink 20581">
                  <a:extLst>
                    <a:ext uri="{FF2B5EF4-FFF2-40B4-BE49-F238E27FC236}">
                      <a16:creationId xmlns:a16="http://schemas.microsoft.com/office/drawing/2014/main" id="{7260B3CC-0DF3-48DB-BB67-A169EAD0A94B}"/>
                    </a:ext>
                  </a:extLst>
                </p14:cNvPr>
                <p14:cNvContentPartPr/>
                <p14:nvPr/>
              </p14:nvContentPartPr>
              <p14:xfrm>
                <a:off x="3635460" y="5009580"/>
                <a:ext cx="33120" cy="123480"/>
              </p14:xfrm>
            </p:contentPart>
          </mc:Choice>
          <mc:Fallback xmlns="">
            <p:pic>
              <p:nvPicPr>
                <p:cNvPr id="20582" name="Ink 20581">
                  <a:extLst>
                    <a:ext uri="{FF2B5EF4-FFF2-40B4-BE49-F238E27FC236}">
                      <a16:creationId xmlns:a16="http://schemas.microsoft.com/office/drawing/2014/main" id="{7260B3CC-0DF3-48DB-BB67-A169EAD0A94B}"/>
                    </a:ext>
                  </a:extLst>
                </p:cNvPr>
                <p:cNvPicPr/>
                <p:nvPr/>
              </p:nvPicPr>
              <p:blipFill>
                <a:blip r:embed="rId303"/>
                <a:stretch>
                  <a:fillRect/>
                </a:stretch>
              </p:blipFill>
              <p:spPr>
                <a:xfrm>
                  <a:off x="3617820" y="4991940"/>
                  <a:ext cx="68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583" name="Ink 20582">
                  <a:extLst>
                    <a:ext uri="{FF2B5EF4-FFF2-40B4-BE49-F238E27FC236}">
                      <a16:creationId xmlns:a16="http://schemas.microsoft.com/office/drawing/2014/main" id="{9185718E-9EF5-403F-B6A7-528AEBE6052B}"/>
                    </a:ext>
                  </a:extLst>
                </p14:cNvPr>
                <p14:cNvContentPartPr/>
                <p14:nvPr/>
              </p14:nvContentPartPr>
              <p14:xfrm>
                <a:off x="3635460" y="4993380"/>
                <a:ext cx="61920" cy="23400"/>
              </p14:xfrm>
            </p:contentPart>
          </mc:Choice>
          <mc:Fallback xmlns="">
            <p:pic>
              <p:nvPicPr>
                <p:cNvPr id="20583" name="Ink 20582">
                  <a:extLst>
                    <a:ext uri="{FF2B5EF4-FFF2-40B4-BE49-F238E27FC236}">
                      <a16:creationId xmlns:a16="http://schemas.microsoft.com/office/drawing/2014/main" id="{9185718E-9EF5-403F-B6A7-528AEBE6052B}"/>
                    </a:ext>
                  </a:extLst>
                </p:cNvPr>
                <p:cNvPicPr/>
                <p:nvPr/>
              </p:nvPicPr>
              <p:blipFill>
                <a:blip r:embed="rId305"/>
                <a:stretch>
                  <a:fillRect/>
                </a:stretch>
              </p:blipFill>
              <p:spPr>
                <a:xfrm>
                  <a:off x="3617820" y="4975740"/>
                  <a:ext cx="97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584" name="Ink 20583">
                  <a:extLst>
                    <a:ext uri="{FF2B5EF4-FFF2-40B4-BE49-F238E27FC236}">
                      <a16:creationId xmlns:a16="http://schemas.microsoft.com/office/drawing/2014/main" id="{AF99BC79-FCC2-47AE-B819-E94F2B0D7838}"/>
                    </a:ext>
                  </a:extLst>
                </p14:cNvPr>
                <p14:cNvContentPartPr/>
                <p14:nvPr/>
              </p14:nvContentPartPr>
              <p14:xfrm>
                <a:off x="3635460" y="5016420"/>
                <a:ext cx="81360" cy="61920"/>
              </p14:xfrm>
            </p:contentPart>
          </mc:Choice>
          <mc:Fallback xmlns="">
            <p:pic>
              <p:nvPicPr>
                <p:cNvPr id="20584" name="Ink 20583">
                  <a:extLst>
                    <a:ext uri="{FF2B5EF4-FFF2-40B4-BE49-F238E27FC236}">
                      <a16:creationId xmlns:a16="http://schemas.microsoft.com/office/drawing/2014/main" id="{AF99BC79-FCC2-47AE-B819-E94F2B0D7838}"/>
                    </a:ext>
                  </a:extLst>
                </p:cNvPr>
                <p:cNvPicPr/>
                <p:nvPr/>
              </p:nvPicPr>
              <p:blipFill>
                <a:blip r:embed="rId307"/>
                <a:stretch>
                  <a:fillRect/>
                </a:stretch>
              </p:blipFill>
              <p:spPr>
                <a:xfrm>
                  <a:off x="3617820" y="4998780"/>
                  <a:ext cx="11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605" name="Ink 20604">
                  <a:extLst>
                    <a:ext uri="{FF2B5EF4-FFF2-40B4-BE49-F238E27FC236}">
                      <a16:creationId xmlns:a16="http://schemas.microsoft.com/office/drawing/2014/main" id="{C5A591F8-1708-4567-99E0-1CAC56B493F7}"/>
                    </a:ext>
                  </a:extLst>
                </p14:cNvPr>
                <p14:cNvContentPartPr/>
                <p14:nvPr/>
              </p14:nvContentPartPr>
              <p14:xfrm>
                <a:off x="2690460" y="5722740"/>
                <a:ext cx="6120" cy="94680"/>
              </p14:xfrm>
            </p:contentPart>
          </mc:Choice>
          <mc:Fallback xmlns="">
            <p:pic>
              <p:nvPicPr>
                <p:cNvPr id="20605" name="Ink 20604">
                  <a:extLst>
                    <a:ext uri="{FF2B5EF4-FFF2-40B4-BE49-F238E27FC236}">
                      <a16:creationId xmlns:a16="http://schemas.microsoft.com/office/drawing/2014/main" id="{C5A591F8-1708-4567-99E0-1CAC56B493F7}"/>
                    </a:ext>
                  </a:extLst>
                </p:cNvPr>
                <p:cNvPicPr/>
                <p:nvPr/>
              </p:nvPicPr>
              <p:blipFill>
                <a:blip r:embed="rId309"/>
                <a:stretch>
                  <a:fillRect/>
                </a:stretch>
              </p:blipFill>
              <p:spPr>
                <a:xfrm>
                  <a:off x="2672460" y="5705100"/>
                  <a:ext cx="41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606" name="Ink 20605">
                  <a:extLst>
                    <a:ext uri="{FF2B5EF4-FFF2-40B4-BE49-F238E27FC236}">
                      <a16:creationId xmlns:a16="http://schemas.microsoft.com/office/drawing/2014/main" id="{3746244B-7CD4-47FF-BF0A-AB9EB0D20667}"/>
                    </a:ext>
                  </a:extLst>
                </p14:cNvPr>
                <p14:cNvContentPartPr/>
                <p14:nvPr/>
              </p14:nvContentPartPr>
              <p14:xfrm>
                <a:off x="2651940" y="5687460"/>
                <a:ext cx="131400" cy="103320"/>
              </p14:xfrm>
            </p:contentPart>
          </mc:Choice>
          <mc:Fallback xmlns="">
            <p:pic>
              <p:nvPicPr>
                <p:cNvPr id="20606" name="Ink 20605">
                  <a:extLst>
                    <a:ext uri="{FF2B5EF4-FFF2-40B4-BE49-F238E27FC236}">
                      <a16:creationId xmlns:a16="http://schemas.microsoft.com/office/drawing/2014/main" id="{3746244B-7CD4-47FF-BF0A-AB9EB0D20667}"/>
                    </a:ext>
                  </a:extLst>
                </p:cNvPr>
                <p:cNvPicPr/>
                <p:nvPr/>
              </p:nvPicPr>
              <p:blipFill>
                <a:blip r:embed="rId311"/>
                <a:stretch>
                  <a:fillRect/>
                </a:stretch>
              </p:blipFill>
              <p:spPr>
                <a:xfrm>
                  <a:off x="2633940" y="5669460"/>
                  <a:ext cx="167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607" name="Ink 20606">
                  <a:extLst>
                    <a:ext uri="{FF2B5EF4-FFF2-40B4-BE49-F238E27FC236}">
                      <a16:creationId xmlns:a16="http://schemas.microsoft.com/office/drawing/2014/main" id="{3EE2DD16-5819-4B0B-ADC0-2BAF921D79C8}"/>
                    </a:ext>
                  </a:extLst>
                </p14:cNvPr>
                <p14:cNvContentPartPr/>
                <p14:nvPr/>
              </p14:nvContentPartPr>
              <p14:xfrm>
                <a:off x="2809620" y="5647860"/>
                <a:ext cx="37080" cy="105120"/>
              </p14:xfrm>
            </p:contentPart>
          </mc:Choice>
          <mc:Fallback xmlns="">
            <p:pic>
              <p:nvPicPr>
                <p:cNvPr id="20607" name="Ink 20606">
                  <a:extLst>
                    <a:ext uri="{FF2B5EF4-FFF2-40B4-BE49-F238E27FC236}">
                      <a16:creationId xmlns:a16="http://schemas.microsoft.com/office/drawing/2014/main" id="{3EE2DD16-5819-4B0B-ADC0-2BAF921D79C8}"/>
                    </a:ext>
                  </a:extLst>
                </p:cNvPr>
                <p:cNvPicPr/>
                <p:nvPr/>
              </p:nvPicPr>
              <p:blipFill>
                <a:blip r:embed="rId313"/>
                <a:stretch>
                  <a:fillRect/>
                </a:stretch>
              </p:blipFill>
              <p:spPr>
                <a:xfrm>
                  <a:off x="2791980" y="5629860"/>
                  <a:ext cx="72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608" name="Ink 20607">
                  <a:extLst>
                    <a:ext uri="{FF2B5EF4-FFF2-40B4-BE49-F238E27FC236}">
                      <a16:creationId xmlns:a16="http://schemas.microsoft.com/office/drawing/2014/main" id="{3EB7C28E-603E-4A14-B5B0-A38B2D465392}"/>
                    </a:ext>
                  </a:extLst>
                </p14:cNvPr>
                <p14:cNvContentPartPr/>
                <p14:nvPr/>
              </p14:nvContentPartPr>
              <p14:xfrm>
                <a:off x="2815380" y="5620860"/>
                <a:ext cx="40680" cy="15840"/>
              </p14:xfrm>
            </p:contentPart>
          </mc:Choice>
          <mc:Fallback xmlns="">
            <p:pic>
              <p:nvPicPr>
                <p:cNvPr id="20608" name="Ink 20607">
                  <a:extLst>
                    <a:ext uri="{FF2B5EF4-FFF2-40B4-BE49-F238E27FC236}">
                      <a16:creationId xmlns:a16="http://schemas.microsoft.com/office/drawing/2014/main" id="{3EB7C28E-603E-4A14-B5B0-A38B2D465392}"/>
                    </a:ext>
                  </a:extLst>
                </p:cNvPr>
                <p:cNvPicPr/>
                <p:nvPr/>
              </p:nvPicPr>
              <p:blipFill>
                <a:blip r:embed="rId315"/>
                <a:stretch>
                  <a:fillRect/>
                </a:stretch>
              </p:blipFill>
              <p:spPr>
                <a:xfrm>
                  <a:off x="2797740" y="5603220"/>
                  <a:ext cx="76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609" name="Ink 20608">
                  <a:extLst>
                    <a:ext uri="{FF2B5EF4-FFF2-40B4-BE49-F238E27FC236}">
                      <a16:creationId xmlns:a16="http://schemas.microsoft.com/office/drawing/2014/main" id="{9137AA33-AB70-4922-BB5C-D180D2FD4A3C}"/>
                    </a:ext>
                  </a:extLst>
                </p14:cNvPr>
                <p14:cNvContentPartPr/>
                <p14:nvPr/>
              </p14:nvContentPartPr>
              <p14:xfrm>
                <a:off x="2815380" y="5636340"/>
                <a:ext cx="54360" cy="54360"/>
              </p14:xfrm>
            </p:contentPart>
          </mc:Choice>
          <mc:Fallback xmlns="">
            <p:pic>
              <p:nvPicPr>
                <p:cNvPr id="20609" name="Ink 20608">
                  <a:extLst>
                    <a:ext uri="{FF2B5EF4-FFF2-40B4-BE49-F238E27FC236}">
                      <a16:creationId xmlns:a16="http://schemas.microsoft.com/office/drawing/2014/main" id="{9137AA33-AB70-4922-BB5C-D180D2FD4A3C}"/>
                    </a:ext>
                  </a:extLst>
                </p:cNvPr>
                <p:cNvPicPr/>
                <p:nvPr/>
              </p:nvPicPr>
              <p:blipFill>
                <a:blip r:embed="rId317"/>
                <a:stretch>
                  <a:fillRect/>
                </a:stretch>
              </p:blipFill>
              <p:spPr>
                <a:xfrm>
                  <a:off x="2797740" y="5618340"/>
                  <a:ext cx="90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10" name="Ink 20609">
                  <a:extLst>
                    <a:ext uri="{FF2B5EF4-FFF2-40B4-BE49-F238E27FC236}">
                      <a16:creationId xmlns:a16="http://schemas.microsoft.com/office/drawing/2014/main" id="{1C164C3F-B360-40FC-AC32-CC1DCB49AA19}"/>
                    </a:ext>
                  </a:extLst>
                </p14:cNvPr>
                <p14:cNvContentPartPr/>
                <p14:nvPr/>
              </p14:nvContentPartPr>
              <p14:xfrm>
                <a:off x="2844540" y="5747940"/>
                <a:ext cx="81360" cy="17640"/>
              </p14:xfrm>
            </p:contentPart>
          </mc:Choice>
          <mc:Fallback xmlns="">
            <p:pic>
              <p:nvPicPr>
                <p:cNvPr id="20610" name="Ink 20609">
                  <a:extLst>
                    <a:ext uri="{FF2B5EF4-FFF2-40B4-BE49-F238E27FC236}">
                      <a16:creationId xmlns:a16="http://schemas.microsoft.com/office/drawing/2014/main" id="{1C164C3F-B360-40FC-AC32-CC1DCB49AA19}"/>
                    </a:ext>
                  </a:extLst>
                </p:cNvPr>
                <p:cNvPicPr/>
                <p:nvPr/>
              </p:nvPicPr>
              <p:blipFill>
                <a:blip r:embed="rId319"/>
                <a:stretch>
                  <a:fillRect/>
                </a:stretch>
              </p:blipFill>
              <p:spPr>
                <a:xfrm>
                  <a:off x="2826540" y="5729940"/>
                  <a:ext cx="117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611" name="Ink 20610">
                  <a:extLst>
                    <a:ext uri="{FF2B5EF4-FFF2-40B4-BE49-F238E27FC236}">
                      <a16:creationId xmlns:a16="http://schemas.microsoft.com/office/drawing/2014/main" id="{1699B843-CFF9-4B4F-82F2-B12E243EEEB7}"/>
                    </a:ext>
                  </a:extLst>
                </p14:cNvPr>
                <p14:cNvContentPartPr/>
                <p14:nvPr/>
              </p14:nvContentPartPr>
              <p14:xfrm>
                <a:off x="2981340" y="5590980"/>
                <a:ext cx="61560" cy="110160"/>
              </p14:xfrm>
            </p:contentPart>
          </mc:Choice>
          <mc:Fallback xmlns="">
            <p:pic>
              <p:nvPicPr>
                <p:cNvPr id="20611" name="Ink 20610">
                  <a:extLst>
                    <a:ext uri="{FF2B5EF4-FFF2-40B4-BE49-F238E27FC236}">
                      <a16:creationId xmlns:a16="http://schemas.microsoft.com/office/drawing/2014/main" id="{1699B843-CFF9-4B4F-82F2-B12E243EEEB7}"/>
                    </a:ext>
                  </a:extLst>
                </p:cNvPr>
                <p:cNvPicPr/>
                <p:nvPr/>
              </p:nvPicPr>
              <p:blipFill>
                <a:blip r:embed="rId321"/>
                <a:stretch>
                  <a:fillRect/>
                </a:stretch>
              </p:blipFill>
              <p:spPr>
                <a:xfrm>
                  <a:off x="2963340" y="5573340"/>
                  <a:ext cx="97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612" name="Ink 20611">
                  <a:extLst>
                    <a:ext uri="{FF2B5EF4-FFF2-40B4-BE49-F238E27FC236}">
                      <a16:creationId xmlns:a16="http://schemas.microsoft.com/office/drawing/2014/main" id="{3ECE5638-61E0-4A17-8E1E-69E99F19E4A2}"/>
                    </a:ext>
                  </a:extLst>
                </p14:cNvPr>
                <p14:cNvContentPartPr/>
                <p14:nvPr/>
              </p14:nvContentPartPr>
              <p14:xfrm>
                <a:off x="3007980" y="5672700"/>
                <a:ext cx="44640" cy="60120"/>
              </p14:xfrm>
            </p:contentPart>
          </mc:Choice>
          <mc:Fallback xmlns="">
            <p:pic>
              <p:nvPicPr>
                <p:cNvPr id="20612" name="Ink 20611">
                  <a:extLst>
                    <a:ext uri="{FF2B5EF4-FFF2-40B4-BE49-F238E27FC236}">
                      <a16:creationId xmlns:a16="http://schemas.microsoft.com/office/drawing/2014/main" id="{3ECE5638-61E0-4A17-8E1E-69E99F19E4A2}"/>
                    </a:ext>
                  </a:extLst>
                </p:cNvPr>
                <p:cNvPicPr/>
                <p:nvPr/>
              </p:nvPicPr>
              <p:blipFill>
                <a:blip r:embed="rId323"/>
                <a:stretch>
                  <a:fillRect/>
                </a:stretch>
              </p:blipFill>
              <p:spPr>
                <a:xfrm>
                  <a:off x="2990340" y="5655060"/>
                  <a:ext cx="80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613" name="Ink 20612">
                  <a:extLst>
                    <a:ext uri="{FF2B5EF4-FFF2-40B4-BE49-F238E27FC236}">
                      <a16:creationId xmlns:a16="http://schemas.microsoft.com/office/drawing/2014/main" id="{45250C9C-A251-49BF-993E-5ABC35283CD6}"/>
                    </a:ext>
                  </a:extLst>
                </p14:cNvPr>
                <p14:cNvContentPartPr/>
                <p14:nvPr/>
              </p14:nvContentPartPr>
              <p14:xfrm>
                <a:off x="3090780" y="5592060"/>
                <a:ext cx="82440" cy="91080"/>
              </p14:xfrm>
            </p:contentPart>
          </mc:Choice>
          <mc:Fallback xmlns="">
            <p:pic>
              <p:nvPicPr>
                <p:cNvPr id="20613" name="Ink 20612">
                  <a:extLst>
                    <a:ext uri="{FF2B5EF4-FFF2-40B4-BE49-F238E27FC236}">
                      <a16:creationId xmlns:a16="http://schemas.microsoft.com/office/drawing/2014/main" id="{45250C9C-A251-49BF-993E-5ABC35283CD6}"/>
                    </a:ext>
                  </a:extLst>
                </p:cNvPr>
                <p:cNvPicPr/>
                <p:nvPr/>
              </p:nvPicPr>
              <p:blipFill>
                <a:blip r:embed="rId325"/>
                <a:stretch>
                  <a:fillRect/>
                </a:stretch>
              </p:blipFill>
              <p:spPr>
                <a:xfrm>
                  <a:off x="3072780" y="5574060"/>
                  <a:ext cx="118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614" name="Ink 20613">
                  <a:extLst>
                    <a:ext uri="{FF2B5EF4-FFF2-40B4-BE49-F238E27FC236}">
                      <a16:creationId xmlns:a16="http://schemas.microsoft.com/office/drawing/2014/main" id="{CB22309A-4573-44D8-A65D-55DB6A581F67}"/>
                    </a:ext>
                  </a:extLst>
                </p14:cNvPr>
                <p14:cNvContentPartPr/>
                <p14:nvPr/>
              </p14:nvContentPartPr>
              <p14:xfrm>
                <a:off x="3206340" y="5559300"/>
                <a:ext cx="60120" cy="92520"/>
              </p14:xfrm>
            </p:contentPart>
          </mc:Choice>
          <mc:Fallback xmlns="">
            <p:pic>
              <p:nvPicPr>
                <p:cNvPr id="20614" name="Ink 20613">
                  <a:extLst>
                    <a:ext uri="{FF2B5EF4-FFF2-40B4-BE49-F238E27FC236}">
                      <a16:creationId xmlns:a16="http://schemas.microsoft.com/office/drawing/2014/main" id="{CB22309A-4573-44D8-A65D-55DB6A581F67}"/>
                    </a:ext>
                  </a:extLst>
                </p:cNvPr>
                <p:cNvPicPr/>
                <p:nvPr/>
              </p:nvPicPr>
              <p:blipFill>
                <a:blip r:embed="rId327"/>
                <a:stretch>
                  <a:fillRect/>
                </a:stretch>
              </p:blipFill>
              <p:spPr>
                <a:xfrm>
                  <a:off x="3188340" y="5541300"/>
                  <a:ext cx="95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615" name="Ink 20614">
                  <a:extLst>
                    <a:ext uri="{FF2B5EF4-FFF2-40B4-BE49-F238E27FC236}">
                      <a16:creationId xmlns:a16="http://schemas.microsoft.com/office/drawing/2014/main" id="{BF83C592-857D-475E-A128-108714BD6F09}"/>
                    </a:ext>
                  </a:extLst>
                </p14:cNvPr>
                <p14:cNvContentPartPr/>
                <p14:nvPr/>
              </p14:nvContentPartPr>
              <p14:xfrm>
                <a:off x="3319740" y="5534100"/>
                <a:ext cx="73800" cy="86760"/>
              </p14:xfrm>
            </p:contentPart>
          </mc:Choice>
          <mc:Fallback xmlns="">
            <p:pic>
              <p:nvPicPr>
                <p:cNvPr id="20615" name="Ink 20614">
                  <a:extLst>
                    <a:ext uri="{FF2B5EF4-FFF2-40B4-BE49-F238E27FC236}">
                      <a16:creationId xmlns:a16="http://schemas.microsoft.com/office/drawing/2014/main" id="{BF83C592-857D-475E-A128-108714BD6F09}"/>
                    </a:ext>
                  </a:extLst>
                </p:cNvPr>
                <p:cNvPicPr/>
                <p:nvPr/>
              </p:nvPicPr>
              <p:blipFill>
                <a:blip r:embed="rId329"/>
                <a:stretch>
                  <a:fillRect/>
                </a:stretch>
              </p:blipFill>
              <p:spPr>
                <a:xfrm>
                  <a:off x="3301740" y="5516460"/>
                  <a:ext cx="109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616" name="Ink 20615">
                  <a:extLst>
                    <a:ext uri="{FF2B5EF4-FFF2-40B4-BE49-F238E27FC236}">
                      <a16:creationId xmlns:a16="http://schemas.microsoft.com/office/drawing/2014/main" id="{2BDE843F-6B2F-4F60-981E-B6DA4E29D6BE}"/>
                    </a:ext>
                  </a:extLst>
                </p14:cNvPr>
                <p14:cNvContentPartPr/>
                <p14:nvPr/>
              </p14:nvContentPartPr>
              <p14:xfrm>
                <a:off x="3439260" y="5538060"/>
                <a:ext cx="6120" cy="43560"/>
              </p14:xfrm>
            </p:contentPart>
          </mc:Choice>
          <mc:Fallback xmlns="">
            <p:pic>
              <p:nvPicPr>
                <p:cNvPr id="20616" name="Ink 20615">
                  <a:extLst>
                    <a:ext uri="{FF2B5EF4-FFF2-40B4-BE49-F238E27FC236}">
                      <a16:creationId xmlns:a16="http://schemas.microsoft.com/office/drawing/2014/main" id="{2BDE843F-6B2F-4F60-981E-B6DA4E29D6BE}"/>
                    </a:ext>
                  </a:extLst>
                </p:cNvPr>
                <p:cNvPicPr/>
                <p:nvPr/>
              </p:nvPicPr>
              <p:blipFill>
                <a:blip r:embed="rId331"/>
                <a:stretch>
                  <a:fillRect/>
                </a:stretch>
              </p:blipFill>
              <p:spPr>
                <a:xfrm>
                  <a:off x="3421260" y="5520420"/>
                  <a:ext cx="41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617" name="Ink 20616">
                  <a:extLst>
                    <a:ext uri="{FF2B5EF4-FFF2-40B4-BE49-F238E27FC236}">
                      <a16:creationId xmlns:a16="http://schemas.microsoft.com/office/drawing/2014/main" id="{C0FE3F33-1D02-4BFD-97DF-EB98BE08F90D}"/>
                    </a:ext>
                  </a:extLst>
                </p14:cNvPr>
                <p14:cNvContentPartPr/>
                <p14:nvPr/>
              </p14:nvContentPartPr>
              <p14:xfrm>
                <a:off x="3416580" y="5460660"/>
                <a:ext cx="134640" cy="85680"/>
              </p14:xfrm>
            </p:contentPart>
          </mc:Choice>
          <mc:Fallback xmlns="">
            <p:pic>
              <p:nvPicPr>
                <p:cNvPr id="20617" name="Ink 20616">
                  <a:extLst>
                    <a:ext uri="{FF2B5EF4-FFF2-40B4-BE49-F238E27FC236}">
                      <a16:creationId xmlns:a16="http://schemas.microsoft.com/office/drawing/2014/main" id="{C0FE3F33-1D02-4BFD-97DF-EB98BE08F90D}"/>
                    </a:ext>
                  </a:extLst>
                </p:cNvPr>
                <p:cNvPicPr/>
                <p:nvPr/>
              </p:nvPicPr>
              <p:blipFill>
                <a:blip r:embed="rId333"/>
                <a:stretch>
                  <a:fillRect/>
                </a:stretch>
              </p:blipFill>
              <p:spPr>
                <a:xfrm>
                  <a:off x="3398940" y="5442660"/>
                  <a:ext cx="170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21" name="Ink 20620">
                  <a:extLst>
                    <a:ext uri="{FF2B5EF4-FFF2-40B4-BE49-F238E27FC236}">
                      <a16:creationId xmlns:a16="http://schemas.microsoft.com/office/drawing/2014/main" id="{31CA3CA1-D7BD-4D27-B379-3E1CC733D6EE}"/>
                    </a:ext>
                  </a:extLst>
                </p14:cNvPr>
                <p14:cNvContentPartPr/>
                <p14:nvPr/>
              </p14:nvContentPartPr>
              <p14:xfrm>
                <a:off x="3933900" y="5358060"/>
                <a:ext cx="21600" cy="110160"/>
              </p14:xfrm>
            </p:contentPart>
          </mc:Choice>
          <mc:Fallback xmlns="">
            <p:pic>
              <p:nvPicPr>
                <p:cNvPr id="20621" name="Ink 20620">
                  <a:extLst>
                    <a:ext uri="{FF2B5EF4-FFF2-40B4-BE49-F238E27FC236}">
                      <a16:creationId xmlns:a16="http://schemas.microsoft.com/office/drawing/2014/main" id="{31CA3CA1-D7BD-4D27-B379-3E1CC733D6EE}"/>
                    </a:ext>
                  </a:extLst>
                </p:cNvPr>
                <p:cNvPicPr/>
                <p:nvPr/>
              </p:nvPicPr>
              <p:blipFill>
                <a:blip r:embed="rId335"/>
                <a:stretch>
                  <a:fillRect/>
                </a:stretch>
              </p:blipFill>
              <p:spPr>
                <a:xfrm>
                  <a:off x="3915900" y="5340420"/>
                  <a:ext cx="57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622" name="Ink 20621">
                  <a:extLst>
                    <a:ext uri="{FF2B5EF4-FFF2-40B4-BE49-F238E27FC236}">
                      <a16:creationId xmlns:a16="http://schemas.microsoft.com/office/drawing/2014/main" id="{A1EEA434-61D6-42B2-A75D-2E42BB8E5E67}"/>
                    </a:ext>
                  </a:extLst>
                </p14:cNvPr>
                <p14:cNvContentPartPr/>
                <p14:nvPr/>
              </p14:nvContentPartPr>
              <p14:xfrm>
                <a:off x="3870540" y="5360940"/>
                <a:ext cx="115920" cy="21600"/>
              </p14:xfrm>
            </p:contentPart>
          </mc:Choice>
          <mc:Fallback xmlns="">
            <p:pic>
              <p:nvPicPr>
                <p:cNvPr id="20622" name="Ink 20621">
                  <a:extLst>
                    <a:ext uri="{FF2B5EF4-FFF2-40B4-BE49-F238E27FC236}">
                      <a16:creationId xmlns:a16="http://schemas.microsoft.com/office/drawing/2014/main" id="{A1EEA434-61D6-42B2-A75D-2E42BB8E5E67}"/>
                    </a:ext>
                  </a:extLst>
                </p:cNvPr>
                <p:cNvPicPr/>
                <p:nvPr/>
              </p:nvPicPr>
              <p:blipFill>
                <a:blip r:embed="rId337"/>
                <a:stretch>
                  <a:fillRect/>
                </a:stretch>
              </p:blipFill>
              <p:spPr>
                <a:xfrm>
                  <a:off x="3852540" y="5343300"/>
                  <a:ext cx="151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623" name="Ink 20622">
                  <a:extLst>
                    <a:ext uri="{FF2B5EF4-FFF2-40B4-BE49-F238E27FC236}">
                      <a16:creationId xmlns:a16="http://schemas.microsoft.com/office/drawing/2014/main" id="{6E30E17E-4E59-40FB-8A82-E95BD5C96FBD}"/>
                    </a:ext>
                  </a:extLst>
                </p14:cNvPr>
                <p14:cNvContentPartPr/>
                <p14:nvPr/>
              </p14:nvContentPartPr>
              <p14:xfrm>
                <a:off x="4043700" y="5360940"/>
                <a:ext cx="29160" cy="102240"/>
              </p14:xfrm>
            </p:contentPart>
          </mc:Choice>
          <mc:Fallback xmlns="">
            <p:pic>
              <p:nvPicPr>
                <p:cNvPr id="20623" name="Ink 20622">
                  <a:extLst>
                    <a:ext uri="{FF2B5EF4-FFF2-40B4-BE49-F238E27FC236}">
                      <a16:creationId xmlns:a16="http://schemas.microsoft.com/office/drawing/2014/main" id="{6E30E17E-4E59-40FB-8A82-E95BD5C96FBD}"/>
                    </a:ext>
                  </a:extLst>
                </p:cNvPr>
                <p:cNvPicPr/>
                <p:nvPr/>
              </p:nvPicPr>
              <p:blipFill>
                <a:blip r:embed="rId339"/>
                <a:stretch>
                  <a:fillRect/>
                </a:stretch>
              </p:blipFill>
              <p:spPr>
                <a:xfrm>
                  <a:off x="4025700" y="5343300"/>
                  <a:ext cx="64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624" name="Ink 20623">
                  <a:extLst>
                    <a:ext uri="{FF2B5EF4-FFF2-40B4-BE49-F238E27FC236}">
                      <a16:creationId xmlns:a16="http://schemas.microsoft.com/office/drawing/2014/main" id="{5CA95A27-07D1-4189-93E9-0F222FDB08F9}"/>
                    </a:ext>
                  </a:extLst>
                </p14:cNvPr>
                <p14:cNvContentPartPr/>
                <p14:nvPr/>
              </p14:nvContentPartPr>
              <p14:xfrm>
                <a:off x="4051260" y="5321700"/>
                <a:ext cx="63720" cy="63000"/>
              </p14:xfrm>
            </p:contentPart>
          </mc:Choice>
          <mc:Fallback xmlns="">
            <p:pic>
              <p:nvPicPr>
                <p:cNvPr id="20624" name="Ink 20623">
                  <a:extLst>
                    <a:ext uri="{FF2B5EF4-FFF2-40B4-BE49-F238E27FC236}">
                      <a16:creationId xmlns:a16="http://schemas.microsoft.com/office/drawing/2014/main" id="{5CA95A27-07D1-4189-93E9-0F222FDB08F9}"/>
                    </a:ext>
                  </a:extLst>
                </p:cNvPr>
                <p:cNvPicPr/>
                <p:nvPr/>
              </p:nvPicPr>
              <p:blipFill>
                <a:blip r:embed="rId341"/>
                <a:stretch>
                  <a:fillRect/>
                </a:stretch>
              </p:blipFill>
              <p:spPr>
                <a:xfrm>
                  <a:off x="4033620" y="5303700"/>
                  <a:ext cx="99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625" name="Ink 20624">
                  <a:extLst>
                    <a:ext uri="{FF2B5EF4-FFF2-40B4-BE49-F238E27FC236}">
                      <a16:creationId xmlns:a16="http://schemas.microsoft.com/office/drawing/2014/main" id="{F1816949-F9C8-4017-BB3F-4AE7E6968B92}"/>
                    </a:ext>
                  </a:extLst>
                </p14:cNvPr>
                <p14:cNvContentPartPr/>
                <p14:nvPr/>
              </p14:nvContentPartPr>
              <p14:xfrm>
                <a:off x="4134060" y="5452380"/>
                <a:ext cx="23400" cy="10800"/>
              </p14:xfrm>
            </p:contentPart>
          </mc:Choice>
          <mc:Fallback xmlns="">
            <p:pic>
              <p:nvPicPr>
                <p:cNvPr id="20625" name="Ink 20624">
                  <a:extLst>
                    <a:ext uri="{FF2B5EF4-FFF2-40B4-BE49-F238E27FC236}">
                      <a16:creationId xmlns:a16="http://schemas.microsoft.com/office/drawing/2014/main" id="{F1816949-F9C8-4017-BB3F-4AE7E6968B92}"/>
                    </a:ext>
                  </a:extLst>
                </p:cNvPr>
                <p:cNvPicPr/>
                <p:nvPr/>
              </p:nvPicPr>
              <p:blipFill>
                <a:blip r:embed="rId343"/>
                <a:stretch>
                  <a:fillRect/>
                </a:stretch>
              </p:blipFill>
              <p:spPr>
                <a:xfrm>
                  <a:off x="4116420" y="5434740"/>
                  <a:ext cx="59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626" name="Ink 20625">
                  <a:extLst>
                    <a:ext uri="{FF2B5EF4-FFF2-40B4-BE49-F238E27FC236}">
                      <a16:creationId xmlns:a16="http://schemas.microsoft.com/office/drawing/2014/main" id="{4713E2CE-701C-4CFD-AA47-EF8BACA1F0D0}"/>
                    </a:ext>
                  </a:extLst>
                </p14:cNvPr>
                <p14:cNvContentPartPr/>
                <p14:nvPr/>
              </p14:nvContentPartPr>
              <p14:xfrm>
                <a:off x="4078260" y="5435100"/>
                <a:ext cx="87120" cy="21600"/>
              </p14:xfrm>
            </p:contentPart>
          </mc:Choice>
          <mc:Fallback xmlns="">
            <p:pic>
              <p:nvPicPr>
                <p:cNvPr id="20626" name="Ink 20625">
                  <a:extLst>
                    <a:ext uri="{FF2B5EF4-FFF2-40B4-BE49-F238E27FC236}">
                      <a16:creationId xmlns:a16="http://schemas.microsoft.com/office/drawing/2014/main" id="{4713E2CE-701C-4CFD-AA47-EF8BACA1F0D0}"/>
                    </a:ext>
                  </a:extLst>
                </p:cNvPr>
                <p:cNvPicPr/>
                <p:nvPr/>
              </p:nvPicPr>
              <p:blipFill>
                <a:blip r:embed="rId345"/>
                <a:stretch>
                  <a:fillRect/>
                </a:stretch>
              </p:blipFill>
              <p:spPr>
                <a:xfrm>
                  <a:off x="4060260" y="5417460"/>
                  <a:ext cx="122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627" name="Ink 20626">
                  <a:extLst>
                    <a:ext uri="{FF2B5EF4-FFF2-40B4-BE49-F238E27FC236}">
                      <a16:creationId xmlns:a16="http://schemas.microsoft.com/office/drawing/2014/main" id="{3017C2A6-93E4-4EF1-863F-4D3E1422D8AF}"/>
                    </a:ext>
                  </a:extLst>
                </p14:cNvPr>
                <p14:cNvContentPartPr/>
                <p14:nvPr/>
              </p14:nvContentPartPr>
              <p14:xfrm>
                <a:off x="4074300" y="5364900"/>
                <a:ext cx="81360" cy="17640"/>
              </p14:xfrm>
            </p:contentPart>
          </mc:Choice>
          <mc:Fallback xmlns="">
            <p:pic>
              <p:nvPicPr>
                <p:cNvPr id="20627" name="Ink 20626">
                  <a:extLst>
                    <a:ext uri="{FF2B5EF4-FFF2-40B4-BE49-F238E27FC236}">
                      <a16:creationId xmlns:a16="http://schemas.microsoft.com/office/drawing/2014/main" id="{3017C2A6-93E4-4EF1-863F-4D3E1422D8AF}"/>
                    </a:ext>
                  </a:extLst>
                </p:cNvPr>
                <p:cNvPicPr/>
                <p:nvPr/>
              </p:nvPicPr>
              <p:blipFill>
                <a:blip r:embed="rId347"/>
                <a:stretch>
                  <a:fillRect/>
                </a:stretch>
              </p:blipFill>
              <p:spPr>
                <a:xfrm>
                  <a:off x="4056660" y="5346900"/>
                  <a:ext cx="117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628" name="Ink 20627">
                  <a:extLst>
                    <a:ext uri="{FF2B5EF4-FFF2-40B4-BE49-F238E27FC236}">
                      <a16:creationId xmlns:a16="http://schemas.microsoft.com/office/drawing/2014/main" id="{5DA4E5DC-3288-4359-9A81-F9775CE1A488}"/>
                    </a:ext>
                  </a:extLst>
                </p14:cNvPr>
                <p14:cNvContentPartPr/>
                <p14:nvPr/>
              </p14:nvContentPartPr>
              <p14:xfrm>
                <a:off x="4201380" y="5256180"/>
                <a:ext cx="68400" cy="123480"/>
              </p14:xfrm>
            </p:contentPart>
          </mc:Choice>
          <mc:Fallback xmlns="">
            <p:pic>
              <p:nvPicPr>
                <p:cNvPr id="20628" name="Ink 20627">
                  <a:extLst>
                    <a:ext uri="{FF2B5EF4-FFF2-40B4-BE49-F238E27FC236}">
                      <a16:creationId xmlns:a16="http://schemas.microsoft.com/office/drawing/2014/main" id="{5DA4E5DC-3288-4359-9A81-F9775CE1A488}"/>
                    </a:ext>
                  </a:extLst>
                </p:cNvPr>
                <p:cNvPicPr/>
                <p:nvPr/>
              </p:nvPicPr>
              <p:blipFill>
                <a:blip r:embed="rId349"/>
                <a:stretch>
                  <a:fillRect/>
                </a:stretch>
              </p:blipFill>
              <p:spPr>
                <a:xfrm>
                  <a:off x="4183380" y="5238180"/>
                  <a:ext cx="104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629" name="Ink 20628">
                  <a:extLst>
                    <a:ext uri="{FF2B5EF4-FFF2-40B4-BE49-F238E27FC236}">
                      <a16:creationId xmlns:a16="http://schemas.microsoft.com/office/drawing/2014/main" id="{BFCD79CC-62A4-4491-90A0-D808312310D4}"/>
                    </a:ext>
                  </a:extLst>
                </p14:cNvPr>
                <p14:cNvContentPartPr/>
                <p14:nvPr/>
              </p14:nvContentPartPr>
              <p14:xfrm>
                <a:off x="4359420" y="5278140"/>
                <a:ext cx="10080" cy="82080"/>
              </p14:xfrm>
            </p:contentPart>
          </mc:Choice>
          <mc:Fallback xmlns="">
            <p:pic>
              <p:nvPicPr>
                <p:cNvPr id="20629" name="Ink 20628">
                  <a:extLst>
                    <a:ext uri="{FF2B5EF4-FFF2-40B4-BE49-F238E27FC236}">
                      <a16:creationId xmlns:a16="http://schemas.microsoft.com/office/drawing/2014/main" id="{BFCD79CC-62A4-4491-90A0-D808312310D4}"/>
                    </a:ext>
                  </a:extLst>
                </p:cNvPr>
                <p:cNvPicPr/>
                <p:nvPr/>
              </p:nvPicPr>
              <p:blipFill>
                <a:blip r:embed="rId351"/>
                <a:stretch>
                  <a:fillRect/>
                </a:stretch>
              </p:blipFill>
              <p:spPr>
                <a:xfrm>
                  <a:off x="4341420" y="5260500"/>
                  <a:ext cx="45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630" name="Ink 20629">
                  <a:extLst>
                    <a:ext uri="{FF2B5EF4-FFF2-40B4-BE49-F238E27FC236}">
                      <a16:creationId xmlns:a16="http://schemas.microsoft.com/office/drawing/2014/main" id="{0A2FD310-B713-4554-A22E-319E8572A304}"/>
                    </a:ext>
                  </a:extLst>
                </p14:cNvPr>
                <p14:cNvContentPartPr/>
                <p14:nvPr/>
              </p14:nvContentPartPr>
              <p14:xfrm>
                <a:off x="4292100" y="5222340"/>
                <a:ext cx="179280" cy="68760"/>
              </p14:xfrm>
            </p:contentPart>
          </mc:Choice>
          <mc:Fallback xmlns="">
            <p:pic>
              <p:nvPicPr>
                <p:cNvPr id="20630" name="Ink 20629">
                  <a:extLst>
                    <a:ext uri="{FF2B5EF4-FFF2-40B4-BE49-F238E27FC236}">
                      <a16:creationId xmlns:a16="http://schemas.microsoft.com/office/drawing/2014/main" id="{0A2FD310-B713-4554-A22E-319E8572A304}"/>
                    </a:ext>
                  </a:extLst>
                </p:cNvPr>
                <p:cNvPicPr/>
                <p:nvPr/>
              </p:nvPicPr>
              <p:blipFill>
                <a:blip r:embed="rId353"/>
                <a:stretch>
                  <a:fillRect/>
                </a:stretch>
              </p:blipFill>
              <p:spPr>
                <a:xfrm>
                  <a:off x="4274100" y="5204700"/>
                  <a:ext cx="214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631" name="Ink 20630">
                  <a:extLst>
                    <a:ext uri="{FF2B5EF4-FFF2-40B4-BE49-F238E27FC236}">
                      <a16:creationId xmlns:a16="http://schemas.microsoft.com/office/drawing/2014/main" id="{7F3ABFA4-57ED-455F-A2EF-7C22C2FE4479}"/>
                    </a:ext>
                  </a:extLst>
                </p14:cNvPr>
                <p14:cNvContentPartPr/>
                <p14:nvPr/>
              </p14:nvContentPartPr>
              <p14:xfrm>
                <a:off x="4514580" y="5202180"/>
                <a:ext cx="6840" cy="83160"/>
              </p14:xfrm>
            </p:contentPart>
          </mc:Choice>
          <mc:Fallback xmlns="">
            <p:pic>
              <p:nvPicPr>
                <p:cNvPr id="20631" name="Ink 20630">
                  <a:extLst>
                    <a:ext uri="{FF2B5EF4-FFF2-40B4-BE49-F238E27FC236}">
                      <a16:creationId xmlns:a16="http://schemas.microsoft.com/office/drawing/2014/main" id="{7F3ABFA4-57ED-455F-A2EF-7C22C2FE4479}"/>
                    </a:ext>
                  </a:extLst>
                </p:cNvPr>
                <p:cNvPicPr/>
                <p:nvPr/>
              </p:nvPicPr>
              <p:blipFill>
                <a:blip r:embed="rId355"/>
                <a:stretch>
                  <a:fillRect/>
                </a:stretch>
              </p:blipFill>
              <p:spPr>
                <a:xfrm>
                  <a:off x="4496580" y="5184540"/>
                  <a:ext cx="42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32" name="Ink 20631">
                  <a:extLst>
                    <a:ext uri="{FF2B5EF4-FFF2-40B4-BE49-F238E27FC236}">
                      <a16:creationId xmlns:a16="http://schemas.microsoft.com/office/drawing/2014/main" id="{D131A201-CA62-4A85-9D76-CFFDE4450DDD}"/>
                    </a:ext>
                  </a:extLst>
                </p14:cNvPr>
                <p14:cNvContentPartPr/>
                <p14:nvPr/>
              </p14:nvContentPartPr>
              <p14:xfrm>
                <a:off x="4515300" y="5127300"/>
                <a:ext cx="104400" cy="104400"/>
              </p14:xfrm>
            </p:contentPart>
          </mc:Choice>
          <mc:Fallback xmlns="">
            <p:pic>
              <p:nvPicPr>
                <p:cNvPr id="20632" name="Ink 20631">
                  <a:extLst>
                    <a:ext uri="{FF2B5EF4-FFF2-40B4-BE49-F238E27FC236}">
                      <a16:creationId xmlns:a16="http://schemas.microsoft.com/office/drawing/2014/main" id="{D131A201-CA62-4A85-9D76-CFFDE4450DDD}"/>
                    </a:ext>
                  </a:extLst>
                </p:cNvPr>
                <p:cNvPicPr/>
                <p:nvPr/>
              </p:nvPicPr>
              <p:blipFill>
                <a:blip r:embed="rId357"/>
                <a:stretch>
                  <a:fillRect/>
                </a:stretch>
              </p:blipFill>
              <p:spPr>
                <a:xfrm>
                  <a:off x="4497300" y="5109300"/>
                  <a:ext cx="140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633" name="Ink 20632">
                  <a:extLst>
                    <a:ext uri="{FF2B5EF4-FFF2-40B4-BE49-F238E27FC236}">
                      <a16:creationId xmlns:a16="http://schemas.microsoft.com/office/drawing/2014/main" id="{E55000F6-1F3A-4FCF-8B0F-201379B0FFF9}"/>
                    </a:ext>
                  </a:extLst>
                </p14:cNvPr>
                <p14:cNvContentPartPr/>
                <p14:nvPr/>
              </p14:nvContentPartPr>
              <p14:xfrm>
                <a:off x="4665420" y="5104980"/>
                <a:ext cx="60120" cy="140400"/>
              </p14:xfrm>
            </p:contentPart>
          </mc:Choice>
          <mc:Fallback xmlns="">
            <p:pic>
              <p:nvPicPr>
                <p:cNvPr id="20633" name="Ink 20632">
                  <a:extLst>
                    <a:ext uri="{FF2B5EF4-FFF2-40B4-BE49-F238E27FC236}">
                      <a16:creationId xmlns:a16="http://schemas.microsoft.com/office/drawing/2014/main" id="{E55000F6-1F3A-4FCF-8B0F-201379B0FFF9}"/>
                    </a:ext>
                  </a:extLst>
                </p:cNvPr>
                <p:cNvPicPr/>
                <p:nvPr/>
              </p:nvPicPr>
              <p:blipFill>
                <a:blip r:embed="rId359"/>
                <a:stretch>
                  <a:fillRect/>
                </a:stretch>
              </p:blipFill>
              <p:spPr>
                <a:xfrm>
                  <a:off x="4647420" y="5087340"/>
                  <a:ext cx="95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634" name="Ink 20633">
                  <a:extLst>
                    <a:ext uri="{FF2B5EF4-FFF2-40B4-BE49-F238E27FC236}">
                      <a16:creationId xmlns:a16="http://schemas.microsoft.com/office/drawing/2014/main" id="{F46E09DF-B3AD-4F73-AF3B-974C301544A3}"/>
                    </a:ext>
                  </a:extLst>
                </p14:cNvPr>
                <p14:cNvContentPartPr/>
                <p14:nvPr/>
              </p14:nvContentPartPr>
              <p14:xfrm>
                <a:off x="4699980" y="5196420"/>
                <a:ext cx="43200" cy="104400"/>
              </p14:xfrm>
            </p:contentPart>
          </mc:Choice>
          <mc:Fallback xmlns="">
            <p:pic>
              <p:nvPicPr>
                <p:cNvPr id="20634" name="Ink 20633">
                  <a:extLst>
                    <a:ext uri="{FF2B5EF4-FFF2-40B4-BE49-F238E27FC236}">
                      <a16:creationId xmlns:a16="http://schemas.microsoft.com/office/drawing/2014/main" id="{F46E09DF-B3AD-4F73-AF3B-974C301544A3}"/>
                    </a:ext>
                  </a:extLst>
                </p:cNvPr>
                <p:cNvPicPr/>
                <p:nvPr/>
              </p:nvPicPr>
              <p:blipFill>
                <a:blip r:embed="rId361"/>
                <a:stretch>
                  <a:fillRect/>
                </a:stretch>
              </p:blipFill>
              <p:spPr>
                <a:xfrm>
                  <a:off x="4682340" y="5178780"/>
                  <a:ext cx="78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636" name="Ink 20635">
                  <a:extLst>
                    <a:ext uri="{FF2B5EF4-FFF2-40B4-BE49-F238E27FC236}">
                      <a16:creationId xmlns:a16="http://schemas.microsoft.com/office/drawing/2014/main" id="{EF1CA809-56C5-487A-9C50-4C8AFB61773A}"/>
                    </a:ext>
                  </a:extLst>
                </p14:cNvPr>
                <p14:cNvContentPartPr/>
                <p14:nvPr/>
              </p14:nvContentPartPr>
              <p14:xfrm>
                <a:off x="5011740" y="4946220"/>
                <a:ext cx="10080" cy="24480"/>
              </p14:xfrm>
            </p:contentPart>
          </mc:Choice>
          <mc:Fallback xmlns="">
            <p:pic>
              <p:nvPicPr>
                <p:cNvPr id="20636" name="Ink 20635">
                  <a:extLst>
                    <a:ext uri="{FF2B5EF4-FFF2-40B4-BE49-F238E27FC236}">
                      <a16:creationId xmlns:a16="http://schemas.microsoft.com/office/drawing/2014/main" id="{EF1CA809-56C5-487A-9C50-4C8AFB61773A}"/>
                    </a:ext>
                  </a:extLst>
                </p:cNvPr>
                <p:cNvPicPr/>
                <p:nvPr/>
              </p:nvPicPr>
              <p:blipFill>
                <a:blip r:embed="rId363"/>
                <a:stretch>
                  <a:fillRect/>
                </a:stretch>
              </p:blipFill>
              <p:spPr>
                <a:xfrm>
                  <a:off x="4994100" y="4928580"/>
                  <a:ext cx="45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637" name="Ink 20636">
                  <a:extLst>
                    <a:ext uri="{FF2B5EF4-FFF2-40B4-BE49-F238E27FC236}">
                      <a16:creationId xmlns:a16="http://schemas.microsoft.com/office/drawing/2014/main" id="{B34DCF53-D8C5-4F03-ADEB-9BA94683BDF7}"/>
                    </a:ext>
                  </a:extLst>
                </p14:cNvPr>
                <p14:cNvContentPartPr/>
                <p14:nvPr/>
              </p14:nvContentPartPr>
              <p14:xfrm>
                <a:off x="5002740" y="5041620"/>
                <a:ext cx="92520" cy="113040"/>
              </p14:xfrm>
            </p:contentPart>
          </mc:Choice>
          <mc:Fallback xmlns="">
            <p:pic>
              <p:nvPicPr>
                <p:cNvPr id="20637" name="Ink 20636">
                  <a:extLst>
                    <a:ext uri="{FF2B5EF4-FFF2-40B4-BE49-F238E27FC236}">
                      <a16:creationId xmlns:a16="http://schemas.microsoft.com/office/drawing/2014/main" id="{B34DCF53-D8C5-4F03-ADEB-9BA94683BDF7}"/>
                    </a:ext>
                  </a:extLst>
                </p:cNvPr>
                <p:cNvPicPr/>
                <p:nvPr/>
              </p:nvPicPr>
              <p:blipFill>
                <a:blip r:embed="rId365"/>
                <a:stretch>
                  <a:fillRect/>
                </a:stretch>
              </p:blipFill>
              <p:spPr>
                <a:xfrm>
                  <a:off x="4984740" y="5023980"/>
                  <a:ext cx="128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638" name="Ink 20637">
                  <a:extLst>
                    <a:ext uri="{FF2B5EF4-FFF2-40B4-BE49-F238E27FC236}">
                      <a16:creationId xmlns:a16="http://schemas.microsoft.com/office/drawing/2014/main" id="{5E230F04-13EA-4741-8E3F-100B0B2B15BF}"/>
                    </a:ext>
                  </a:extLst>
                </p14:cNvPr>
                <p14:cNvContentPartPr/>
                <p14:nvPr/>
              </p14:nvContentPartPr>
              <p14:xfrm>
                <a:off x="5058180" y="5209020"/>
                <a:ext cx="21600" cy="76320"/>
              </p14:xfrm>
            </p:contentPart>
          </mc:Choice>
          <mc:Fallback xmlns="">
            <p:pic>
              <p:nvPicPr>
                <p:cNvPr id="20638" name="Ink 20637">
                  <a:extLst>
                    <a:ext uri="{FF2B5EF4-FFF2-40B4-BE49-F238E27FC236}">
                      <a16:creationId xmlns:a16="http://schemas.microsoft.com/office/drawing/2014/main" id="{5E230F04-13EA-4741-8E3F-100B0B2B15BF}"/>
                    </a:ext>
                  </a:extLst>
                </p:cNvPr>
                <p:cNvPicPr/>
                <p:nvPr/>
              </p:nvPicPr>
              <p:blipFill>
                <a:blip r:embed="rId367"/>
                <a:stretch>
                  <a:fillRect/>
                </a:stretch>
              </p:blipFill>
              <p:spPr>
                <a:xfrm>
                  <a:off x="5040180" y="5191020"/>
                  <a:ext cx="57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639" name="Ink 20638">
                  <a:extLst>
                    <a:ext uri="{FF2B5EF4-FFF2-40B4-BE49-F238E27FC236}">
                      <a16:creationId xmlns:a16="http://schemas.microsoft.com/office/drawing/2014/main" id="{6D062035-79AA-44B6-882E-A82C15ADF186}"/>
                    </a:ext>
                  </a:extLst>
                </p14:cNvPr>
                <p14:cNvContentPartPr/>
                <p14:nvPr/>
              </p14:nvContentPartPr>
              <p14:xfrm>
                <a:off x="5296140" y="4993380"/>
                <a:ext cx="101160" cy="120240"/>
              </p14:xfrm>
            </p:contentPart>
          </mc:Choice>
          <mc:Fallback xmlns="">
            <p:pic>
              <p:nvPicPr>
                <p:cNvPr id="20639" name="Ink 20638">
                  <a:extLst>
                    <a:ext uri="{FF2B5EF4-FFF2-40B4-BE49-F238E27FC236}">
                      <a16:creationId xmlns:a16="http://schemas.microsoft.com/office/drawing/2014/main" id="{6D062035-79AA-44B6-882E-A82C15ADF186}"/>
                    </a:ext>
                  </a:extLst>
                </p:cNvPr>
                <p:cNvPicPr/>
                <p:nvPr/>
              </p:nvPicPr>
              <p:blipFill>
                <a:blip r:embed="rId369"/>
                <a:stretch>
                  <a:fillRect/>
                </a:stretch>
              </p:blipFill>
              <p:spPr>
                <a:xfrm>
                  <a:off x="5278140" y="4975740"/>
                  <a:ext cx="136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40" name="Ink 20639">
                  <a:extLst>
                    <a:ext uri="{FF2B5EF4-FFF2-40B4-BE49-F238E27FC236}">
                      <a16:creationId xmlns:a16="http://schemas.microsoft.com/office/drawing/2014/main" id="{9DB566AE-EC91-4162-A97B-C66BD63D9B79}"/>
                    </a:ext>
                  </a:extLst>
                </p14:cNvPr>
                <p14:cNvContentPartPr/>
                <p14:nvPr/>
              </p14:nvContentPartPr>
              <p14:xfrm>
                <a:off x="5442660" y="4947300"/>
                <a:ext cx="95040" cy="117720"/>
              </p14:xfrm>
            </p:contentPart>
          </mc:Choice>
          <mc:Fallback xmlns="">
            <p:pic>
              <p:nvPicPr>
                <p:cNvPr id="20640" name="Ink 20639">
                  <a:extLst>
                    <a:ext uri="{FF2B5EF4-FFF2-40B4-BE49-F238E27FC236}">
                      <a16:creationId xmlns:a16="http://schemas.microsoft.com/office/drawing/2014/main" id="{9DB566AE-EC91-4162-A97B-C66BD63D9B79}"/>
                    </a:ext>
                  </a:extLst>
                </p:cNvPr>
                <p:cNvPicPr/>
                <p:nvPr/>
              </p:nvPicPr>
              <p:blipFill>
                <a:blip r:embed="rId371"/>
                <a:stretch>
                  <a:fillRect/>
                </a:stretch>
              </p:blipFill>
              <p:spPr>
                <a:xfrm>
                  <a:off x="5425020" y="4929300"/>
                  <a:ext cx="130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641" name="Ink 20640">
                  <a:extLst>
                    <a:ext uri="{FF2B5EF4-FFF2-40B4-BE49-F238E27FC236}">
                      <a16:creationId xmlns:a16="http://schemas.microsoft.com/office/drawing/2014/main" id="{9B26F5BC-8B71-448F-BDBF-FBB809403D72}"/>
                    </a:ext>
                  </a:extLst>
                </p14:cNvPr>
                <p14:cNvContentPartPr/>
                <p14:nvPr/>
              </p14:nvContentPartPr>
              <p14:xfrm>
                <a:off x="5587380" y="4915260"/>
                <a:ext cx="27360" cy="70560"/>
              </p14:xfrm>
            </p:contentPart>
          </mc:Choice>
          <mc:Fallback xmlns="">
            <p:pic>
              <p:nvPicPr>
                <p:cNvPr id="20641" name="Ink 20640">
                  <a:extLst>
                    <a:ext uri="{FF2B5EF4-FFF2-40B4-BE49-F238E27FC236}">
                      <a16:creationId xmlns:a16="http://schemas.microsoft.com/office/drawing/2014/main" id="{9B26F5BC-8B71-448F-BDBF-FBB809403D72}"/>
                    </a:ext>
                  </a:extLst>
                </p:cNvPr>
                <p:cNvPicPr/>
                <p:nvPr/>
              </p:nvPicPr>
              <p:blipFill>
                <a:blip r:embed="rId373"/>
                <a:stretch>
                  <a:fillRect/>
                </a:stretch>
              </p:blipFill>
              <p:spPr>
                <a:xfrm>
                  <a:off x="5569740" y="4897620"/>
                  <a:ext cx="63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642" name="Ink 20641">
                  <a:extLst>
                    <a:ext uri="{FF2B5EF4-FFF2-40B4-BE49-F238E27FC236}">
                      <a16:creationId xmlns:a16="http://schemas.microsoft.com/office/drawing/2014/main" id="{C801D98C-C29C-442D-9B97-E697F2FC4D7C}"/>
                    </a:ext>
                  </a:extLst>
                </p14:cNvPr>
                <p14:cNvContentPartPr/>
                <p14:nvPr/>
              </p14:nvContentPartPr>
              <p14:xfrm>
                <a:off x="5543100" y="4867380"/>
                <a:ext cx="131400" cy="41760"/>
              </p14:xfrm>
            </p:contentPart>
          </mc:Choice>
          <mc:Fallback xmlns="">
            <p:pic>
              <p:nvPicPr>
                <p:cNvPr id="20642" name="Ink 20641">
                  <a:extLst>
                    <a:ext uri="{FF2B5EF4-FFF2-40B4-BE49-F238E27FC236}">
                      <a16:creationId xmlns:a16="http://schemas.microsoft.com/office/drawing/2014/main" id="{C801D98C-C29C-442D-9B97-E697F2FC4D7C}"/>
                    </a:ext>
                  </a:extLst>
                </p:cNvPr>
                <p:cNvPicPr/>
                <p:nvPr/>
              </p:nvPicPr>
              <p:blipFill>
                <a:blip r:embed="rId375"/>
                <a:stretch>
                  <a:fillRect/>
                </a:stretch>
              </p:blipFill>
              <p:spPr>
                <a:xfrm>
                  <a:off x="5525460" y="4849380"/>
                  <a:ext cx="167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643" name="Ink 20642">
                  <a:extLst>
                    <a:ext uri="{FF2B5EF4-FFF2-40B4-BE49-F238E27FC236}">
                      <a16:creationId xmlns:a16="http://schemas.microsoft.com/office/drawing/2014/main" id="{9652DEB1-09E2-43F7-B03E-55CD736DD542}"/>
                    </a:ext>
                  </a:extLst>
                </p14:cNvPr>
                <p14:cNvContentPartPr/>
                <p14:nvPr/>
              </p14:nvContentPartPr>
              <p14:xfrm>
                <a:off x="5696820" y="4845420"/>
                <a:ext cx="88920" cy="102600"/>
              </p14:xfrm>
            </p:contentPart>
          </mc:Choice>
          <mc:Fallback xmlns="">
            <p:pic>
              <p:nvPicPr>
                <p:cNvPr id="20643" name="Ink 20642">
                  <a:extLst>
                    <a:ext uri="{FF2B5EF4-FFF2-40B4-BE49-F238E27FC236}">
                      <a16:creationId xmlns:a16="http://schemas.microsoft.com/office/drawing/2014/main" id="{9652DEB1-09E2-43F7-B03E-55CD736DD542}"/>
                    </a:ext>
                  </a:extLst>
                </p:cNvPr>
                <p:cNvPicPr/>
                <p:nvPr/>
              </p:nvPicPr>
              <p:blipFill>
                <a:blip r:embed="rId377"/>
                <a:stretch>
                  <a:fillRect/>
                </a:stretch>
              </p:blipFill>
              <p:spPr>
                <a:xfrm>
                  <a:off x="5679180" y="4827420"/>
                  <a:ext cx="124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644" name="Ink 20643">
                  <a:extLst>
                    <a:ext uri="{FF2B5EF4-FFF2-40B4-BE49-F238E27FC236}">
                      <a16:creationId xmlns:a16="http://schemas.microsoft.com/office/drawing/2014/main" id="{AE4F1CF9-4982-4AE3-A5E6-01D636E3A024}"/>
                    </a:ext>
                  </a:extLst>
                </p14:cNvPr>
                <p14:cNvContentPartPr/>
                <p14:nvPr/>
              </p14:nvContentPartPr>
              <p14:xfrm>
                <a:off x="5820300" y="4780620"/>
                <a:ext cx="98640" cy="132480"/>
              </p14:xfrm>
            </p:contentPart>
          </mc:Choice>
          <mc:Fallback xmlns="">
            <p:pic>
              <p:nvPicPr>
                <p:cNvPr id="20644" name="Ink 20643">
                  <a:extLst>
                    <a:ext uri="{FF2B5EF4-FFF2-40B4-BE49-F238E27FC236}">
                      <a16:creationId xmlns:a16="http://schemas.microsoft.com/office/drawing/2014/main" id="{AE4F1CF9-4982-4AE3-A5E6-01D636E3A024}"/>
                    </a:ext>
                  </a:extLst>
                </p:cNvPr>
                <p:cNvPicPr/>
                <p:nvPr/>
              </p:nvPicPr>
              <p:blipFill>
                <a:blip r:embed="rId379"/>
                <a:stretch>
                  <a:fillRect/>
                </a:stretch>
              </p:blipFill>
              <p:spPr>
                <a:xfrm>
                  <a:off x="5802300" y="4762980"/>
                  <a:ext cx="134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645" name="Ink 20644">
                  <a:extLst>
                    <a:ext uri="{FF2B5EF4-FFF2-40B4-BE49-F238E27FC236}">
                      <a16:creationId xmlns:a16="http://schemas.microsoft.com/office/drawing/2014/main" id="{FAC2233D-37B7-4A1F-A8C2-98E5BC44893F}"/>
                    </a:ext>
                  </a:extLst>
                </p14:cNvPr>
                <p14:cNvContentPartPr/>
                <p14:nvPr/>
              </p14:nvContentPartPr>
              <p14:xfrm>
                <a:off x="5881860" y="4855140"/>
                <a:ext cx="34920" cy="90360"/>
              </p14:xfrm>
            </p:contentPart>
          </mc:Choice>
          <mc:Fallback xmlns="">
            <p:pic>
              <p:nvPicPr>
                <p:cNvPr id="20645" name="Ink 20644">
                  <a:extLst>
                    <a:ext uri="{FF2B5EF4-FFF2-40B4-BE49-F238E27FC236}">
                      <a16:creationId xmlns:a16="http://schemas.microsoft.com/office/drawing/2014/main" id="{FAC2233D-37B7-4A1F-A8C2-98E5BC44893F}"/>
                    </a:ext>
                  </a:extLst>
                </p:cNvPr>
                <p:cNvPicPr/>
                <p:nvPr/>
              </p:nvPicPr>
              <p:blipFill>
                <a:blip r:embed="rId381"/>
                <a:stretch>
                  <a:fillRect/>
                </a:stretch>
              </p:blipFill>
              <p:spPr>
                <a:xfrm>
                  <a:off x="5864220" y="4837140"/>
                  <a:ext cx="70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0646" name="Ink 20645">
                  <a:extLst>
                    <a:ext uri="{FF2B5EF4-FFF2-40B4-BE49-F238E27FC236}">
                      <a16:creationId xmlns:a16="http://schemas.microsoft.com/office/drawing/2014/main" id="{C5387EFF-C3E3-4F01-89AA-BAAF3927BB99}"/>
                    </a:ext>
                  </a:extLst>
                </p14:cNvPr>
                <p14:cNvContentPartPr/>
                <p14:nvPr/>
              </p14:nvContentPartPr>
              <p14:xfrm>
                <a:off x="5970420" y="4785660"/>
                <a:ext cx="7920" cy="90000"/>
              </p14:xfrm>
            </p:contentPart>
          </mc:Choice>
          <mc:Fallback xmlns="">
            <p:pic>
              <p:nvPicPr>
                <p:cNvPr id="20646" name="Ink 20645">
                  <a:extLst>
                    <a:ext uri="{FF2B5EF4-FFF2-40B4-BE49-F238E27FC236}">
                      <a16:creationId xmlns:a16="http://schemas.microsoft.com/office/drawing/2014/main" id="{C5387EFF-C3E3-4F01-89AA-BAAF3927BB99}"/>
                    </a:ext>
                  </a:extLst>
                </p:cNvPr>
                <p:cNvPicPr/>
                <p:nvPr/>
              </p:nvPicPr>
              <p:blipFill>
                <a:blip r:embed="rId383"/>
                <a:stretch>
                  <a:fillRect/>
                </a:stretch>
              </p:blipFill>
              <p:spPr>
                <a:xfrm>
                  <a:off x="5952780" y="4767660"/>
                  <a:ext cx="43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0647" name="Ink 20646">
                  <a:extLst>
                    <a:ext uri="{FF2B5EF4-FFF2-40B4-BE49-F238E27FC236}">
                      <a16:creationId xmlns:a16="http://schemas.microsoft.com/office/drawing/2014/main" id="{4702BABA-BD5B-48D2-92E7-C2380F521346}"/>
                    </a:ext>
                  </a:extLst>
                </p14:cNvPr>
                <p14:cNvContentPartPr/>
                <p14:nvPr/>
              </p14:nvContentPartPr>
              <p14:xfrm>
                <a:off x="5962860" y="4742100"/>
                <a:ext cx="54360" cy="67680"/>
              </p14:xfrm>
            </p:contentPart>
          </mc:Choice>
          <mc:Fallback xmlns="">
            <p:pic>
              <p:nvPicPr>
                <p:cNvPr id="20647" name="Ink 20646">
                  <a:extLst>
                    <a:ext uri="{FF2B5EF4-FFF2-40B4-BE49-F238E27FC236}">
                      <a16:creationId xmlns:a16="http://schemas.microsoft.com/office/drawing/2014/main" id="{4702BABA-BD5B-48D2-92E7-C2380F521346}"/>
                    </a:ext>
                  </a:extLst>
                </p:cNvPr>
                <p:cNvPicPr/>
                <p:nvPr/>
              </p:nvPicPr>
              <p:blipFill>
                <a:blip r:embed="rId385"/>
                <a:stretch>
                  <a:fillRect/>
                </a:stretch>
              </p:blipFill>
              <p:spPr>
                <a:xfrm>
                  <a:off x="5944860" y="4724460"/>
                  <a:ext cx="90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0648" name="Ink 20647">
                  <a:extLst>
                    <a:ext uri="{FF2B5EF4-FFF2-40B4-BE49-F238E27FC236}">
                      <a16:creationId xmlns:a16="http://schemas.microsoft.com/office/drawing/2014/main" id="{AC3542D3-4C7E-425C-B7B3-9A61D8A26F19}"/>
                    </a:ext>
                  </a:extLst>
                </p14:cNvPr>
                <p14:cNvContentPartPr/>
                <p14:nvPr/>
              </p14:nvContentPartPr>
              <p14:xfrm>
                <a:off x="5999220" y="4867380"/>
                <a:ext cx="46440" cy="360"/>
              </p14:xfrm>
            </p:contentPart>
          </mc:Choice>
          <mc:Fallback xmlns="">
            <p:pic>
              <p:nvPicPr>
                <p:cNvPr id="20648" name="Ink 20647">
                  <a:extLst>
                    <a:ext uri="{FF2B5EF4-FFF2-40B4-BE49-F238E27FC236}">
                      <a16:creationId xmlns:a16="http://schemas.microsoft.com/office/drawing/2014/main" id="{AC3542D3-4C7E-425C-B7B3-9A61D8A26F19}"/>
                    </a:ext>
                  </a:extLst>
                </p:cNvPr>
                <p:cNvPicPr/>
                <p:nvPr/>
              </p:nvPicPr>
              <p:blipFill>
                <a:blip r:embed="rId387"/>
                <a:stretch>
                  <a:fillRect/>
                </a:stretch>
              </p:blipFill>
              <p:spPr>
                <a:xfrm>
                  <a:off x="5981580" y="4849380"/>
                  <a:ext cx="82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0649" name="Ink 20648">
                  <a:extLst>
                    <a:ext uri="{FF2B5EF4-FFF2-40B4-BE49-F238E27FC236}">
                      <a16:creationId xmlns:a16="http://schemas.microsoft.com/office/drawing/2014/main" id="{5F42431E-E986-48B7-B0D2-42197AC59DE3}"/>
                    </a:ext>
                  </a:extLst>
                </p14:cNvPr>
                <p14:cNvContentPartPr/>
                <p14:nvPr/>
              </p14:nvContentPartPr>
              <p14:xfrm>
                <a:off x="6062940" y="4704660"/>
                <a:ext cx="51840" cy="239040"/>
              </p14:xfrm>
            </p:contentPart>
          </mc:Choice>
          <mc:Fallback xmlns="">
            <p:pic>
              <p:nvPicPr>
                <p:cNvPr id="20649" name="Ink 20648">
                  <a:extLst>
                    <a:ext uri="{FF2B5EF4-FFF2-40B4-BE49-F238E27FC236}">
                      <a16:creationId xmlns:a16="http://schemas.microsoft.com/office/drawing/2014/main" id="{5F42431E-E986-48B7-B0D2-42197AC59DE3}"/>
                    </a:ext>
                  </a:extLst>
                </p:cNvPr>
                <p:cNvPicPr/>
                <p:nvPr/>
              </p:nvPicPr>
              <p:blipFill>
                <a:blip r:embed="rId389"/>
                <a:stretch>
                  <a:fillRect/>
                </a:stretch>
              </p:blipFill>
              <p:spPr>
                <a:xfrm>
                  <a:off x="6044940" y="4686660"/>
                  <a:ext cx="8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651" name="Ink 20650">
                  <a:extLst>
                    <a:ext uri="{FF2B5EF4-FFF2-40B4-BE49-F238E27FC236}">
                      <a16:creationId xmlns:a16="http://schemas.microsoft.com/office/drawing/2014/main" id="{359D426C-1A0D-4F16-BF74-3DF3FEC075AB}"/>
                    </a:ext>
                  </a:extLst>
                </p14:cNvPr>
                <p14:cNvContentPartPr/>
                <p14:nvPr/>
              </p14:nvContentPartPr>
              <p14:xfrm>
                <a:off x="3262140" y="6029100"/>
                <a:ext cx="35280" cy="117720"/>
              </p14:xfrm>
            </p:contentPart>
          </mc:Choice>
          <mc:Fallback xmlns="">
            <p:pic>
              <p:nvPicPr>
                <p:cNvPr id="20651" name="Ink 20650">
                  <a:extLst>
                    <a:ext uri="{FF2B5EF4-FFF2-40B4-BE49-F238E27FC236}">
                      <a16:creationId xmlns:a16="http://schemas.microsoft.com/office/drawing/2014/main" id="{359D426C-1A0D-4F16-BF74-3DF3FEC075AB}"/>
                    </a:ext>
                  </a:extLst>
                </p:cNvPr>
                <p:cNvPicPr/>
                <p:nvPr/>
              </p:nvPicPr>
              <p:blipFill>
                <a:blip r:embed="rId391"/>
                <a:stretch>
                  <a:fillRect/>
                </a:stretch>
              </p:blipFill>
              <p:spPr>
                <a:xfrm>
                  <a:off x="3244140" y="6011100"/>
                  <a:ext cx="7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0652" name="Ink 20651">
                  <a:extLst>
                    <a:ext uri="{FF2B5EF4-FFF2-40B4-BE49-F238E27FC236}">
                      <a16:creationId xmlns:a16="http://schemas.microsoft.com/office/drawing/2014/main" id="{36D126DA-6D44-45AD-90B1-7D57340A429E}"/>
                    </a:ext>
                  </a:extLst>
                </p14:cNvPr>
                <p14:cNvContentPartPr/>
                <p14:nvPr/>
              </p14:nvContentPartPr>
              <p14:xfrm>
                <a:off x="3167460" y="5969340"/>
                <a:ext cx="179640" cy="98640"/>
              </p14:xfrm>
            </p:contentPart>
          </mc:Choice>
          <mc:Fallback xmlns="">
            <p:pic>
              <p:nvPicPr>
                <p:cNvPr id="20652" name="Ink 20651">
                  <a:extLst>
                    <a:ext uri="{FF2B5EF4-FFF2-40B4-BE49-F238E27FC236}">
                      <a16:creationId xmlns:a16="http://schemas.microsoft.com/office/drawing/2014/main" id="{36D126DA-6D44-45AD-90B1-7D57340A429E}"/>
                    </a:ext>
                  </a:extLst>
                </p:cNvPr>
                <p:cNvPicPr/>
                <p:nvPr/>
              </p:nvPicPr>
              <p:blipFill>
                <a:blip r:embed="rId393"/>
                <a:stretch>
                  <a:fillRect/>
                </a:stretch>
              </p:blipFill>
              <p:spPr>
                <a:xfrm>
                  <a:off x="3149820" y="5951340"/>
                  <a:ext cx="215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0653" name="Ink 20652">
                  <a:extLst>
                    <a:ext uri="{FF2B5EF4-FFF2-40B4-BE49-F238E27FC236}">
                      <a16:creationId xmlns:a16="http://schemas.microsoft.com/office/drawing/2014/main" id="{7CD07A42-92A2-4DDA-9E6C-E2D03F22E673}"/>
                    </a:ext>
                  </a:extLst>
                </p14:cNvPr>
                <p14:cNvContentPartPr/>
                <p14:nvPr/>
              </p14:nvContentPartPr>
              <p14:xfrm>
                <a:off x="3366180" y="5992380"/>
                <a:ext cx="34920" cy="110160"/>
              </p14:xfrm>
            </p:contentPart>
          </mc:Choice>
          <mc:Fallback xmlns="">
            <p:pic>
              <p:nvPicPr>
                <p:cNvPr id="20653" name="Ink 20652">
                  <a:extLst>
                    <a:ext uri="{FF2B5EF4-FFF2-40B4-BE49-F238E27FC236}">
                      <a16:creationId xmlns:a16="http://schemas.microsoft.com/office/drawing/2014/main" id="{7CD07A42-92A2-4DDA-9E6C-E2D03F22E673}"/>
                    </a:ext>
                  </a:extLst>
                </p:cNvPr>
                <p:cNvPicPr/>
                <p:nvPr/>
              </p:nvPicPr>
              <p:blipFill>
                <a:blip r:embed="rId395"/>
                <a:stretch>
                  <a:fillRect/>
                </a:stretch>
              </p:blipFill>
              <p:spPr>
                <a:xfrm>
                  <a:off x="3348180" y="5974380"/>
                  <a:ext cx="70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654" name="Ink 20653">
                  <a:extLst>
                    <a:ext uri="{FF2B5EF4-FFF2-40B4-BE49-F238E27FC236}">
                      <a16:creationId xmlns:a16="http://schemas.microsoft.com/office/drawing/2014/main" id="{DC79C540-18E3-47C9-8D1E-F2468DDFC74C}"/>
                    </a:ext>
                  </a:extLst>
                </p14:cNvPr>
                <p14:cNvContentPartPr/>
                <p14:nvPr/>
              </p14:nvContentPartPr>
              <p14:xfrm>
                <a:off x="3358260" y="5966460"/>
                <a:ext cx="60120" cy="82080"/>
              </p14:xfrm>
            </p:contentPart>
          </mc:Choice>
          <mc:Fallback xmlns="">
            <p:pic>
              <p:nvPicPr>
                <p:cNvPr id="20654" name="Ink 20653">
                  <a:extLst>
                    <a:ext uri="{FF2B5EF4-FFF2-40B4-BE49-F238E27FC236}">
                      <a16:creationId xmlns:a16="http://schemas.microsoft.com/office/drawing/2014/main" id="{DC79C540-18E3-47C9-8D1E-F2468DDFC74C}"/>
                    </a:ext>
                  </a:extLst>
                </p:cNvPr>
                <p:cNvPicPr/>
                <p:nvPr/>
              </p:nvPicPr>
              <p:blipFill>
                <a:blip r:embed="rId397"/>
                <a:stretch>
                  <a:fillRect/>
                </a:stretch>
              </p:blipFill>
              <p:spPr>
                <a:xfrm>
                  <a:off x="3340620" y="5948460"/>
                  <a:ext cx="95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0655" name="Ink 20654">
                  <a:extLst>
                    <a:ext uri="{FF2B5EF4-FFF2-40B4-BE49-F238E27FC236}">
                      <a16:creationId xmlns:a16="http://schemas.microsoft.com/office/drawing/2014/main" id="{06DE9B32-D5F9-4AE4-BD00-137DB400133F}"/>
                    </a:ext>
                  </a:extLst>
                </p14:cNvPr>
                <p14:cNvContentPartPr/>
                <p14:nvPr/>
              </p14:nvContentPartPr>
              <p14:xfrm>
                <a:off x="3394980" y="6067620"/>
                <a:ext cx="96480" cy="38880"/>
              </p14:xfrm>
            </p:contentPart>
          </mc:Choice>
          <mc:Fallback xmlns="">
            <p:pic>
              <p:nvPicPr>
                <p:cNvPr id="20655" name="Ink 20654">
                  <a:extLst>
                    <a:ext uri="{FF2B5EF4-FFF2-40B4-BE49-F238E27FC236}">
                      <a16:creationId xmlns:a16="http://schemas.microsoft.com/office/drawing/2014/main" id="{06DE9B32-D5F9-4AE4-BD00-137DB400133F}"/>
                    </a:ext>
                  </a:extLst>
                </p:cNvPr>
                <p:cNvPicPr/>
                <p:nvPr/>
              </p:nvPicPr>
              <p:blipFill>
                <a:blip r:embed="rId399"/>
                <a:stretch>
                  <a:fillRect/>
                </a:stretch>
              </p:blipFill>
              <p:spPr>
                <a:xfrm>
                  <a:off x="3376980" y="6049620"/>
                  <a:ext cx="132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656" name="Ink 20655">
                  <a:extLst>
                    <a:ext uri="{FF2B5EF4-FFF2-40B4-BE49-F238E27FC236}">
                      <a16:creationId xmlns:a16="http://schemas.microsoft.com/office/drawing/2014/main" id="{E45C7C8F-A256-42E4-B67D-FA1D05E76BDF}"/>
                    </a:ext>
                  </a:extLst>
                </p14:cNvPr>
                <p14:cNvContentPartPr/>
                <p14:nvPr/>
              </p14:nvContentPartPr>
              <p14:xfrm>
                <a:off x="3489660" y="5922180"/>
                <a:ext cx="51480" cy="141840"/>
              </p14:xfrm>
            </p:contentPart>
          </mc:Choice>
          <mc:Fallback xmlns="">
            <p:pic>
              <p:nvPicPr>
                <p:cNvPr id="20656" name="Ink 20655">
                  <a:extLst>
                    <a:ext uri="{FF2B5EF4-FFF2-40B4-BE49-F238E27FC236}">
                      <a16:creationId xmlns:a16="http://schemas.microsoft.com/office/drawing/2014/main" id="{E45C7C8F-A256-42E4-B67D-FA1D05E76BDF}"/>
                    </a:ext>
                  </a:extLst>
                </p:cNvPr>
                <p:cNvPicPr/>
                <p:nvPr/>
              </p:nvPicPr>
              <p:blipFill>
                <a:blip r:embed="rId401"/>
                <a:stretch>
                  <a:fillRect/>
                </a:stretch>
              </p:blipFill>
              <p:spPr>
                <a:xfrm>
                  <a:off x="3472020" y="5904180"/>
                  <a:ext cx="87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0657" name="Ink 20656">
                  <a:extLst>
                    <a:ext uri="{FF2B5EF4-FFF2-40B4-BE49-F238E27FC236}">
                      <a16:creationId xmlns:a16="http://schemas.microsoft.com/office/drawing/2014/main" id="{BBEDBE07-EE67-4829-82F9-05FECE5C4155}"/>
                    </a:ext>
                  </a:extLst>
                </p14:cNvPr>
                <p14:cNvContentPartPr/>
                <p14:nvPr/>
              </p14:nvContentPartPr>
              <p14:xfrm>
                <a:off x="3619980" y="5930820"/>
                <a:ext cx="360" cy="90000"/>
              </p14:xfrm>
            </p:contentPart>
          </mc:Choice>
          <mc:Fallback xmlns="">
            <p:pic>
              <p:nvPicPr>
                <p:cNvPr id="20657" name="Ink 20656">
                  <a:extLst>
                    <a:ext uri="{FF2B5EF4-FFF2-40B4-BE49-F238E27FC236}">
                      <a16:creationId xmlns:a16="http://schemas.microsoft.com/office/drawing/2014/main" id="{BBEDBE07-EE67-4829-82F9-05FECE5C4155}"/>
                    </a:ext>
                  </a:extLst>
                </p:cNvPr>
                <p:cNvPicPr/>
                <p:nvPr/>
              </p:nvPicPr>
              <p:blipFill>
                <a:blip r:embed="rId403"/>
                <a:stretch>
                  <a:fillRect/>
                </a:stretch>
              </p:blipFill>
              <p:spPr>
                <a:xfrm>
                  <a:off x="3602340" y="5912820"/>
                  <a:ext cx="36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0658" name="Ink 20657">
                  <a:extLst>
                    <a:ext uri="{FF2B5EF4-FFF2-40B4-BE49-F238E27FC236}">
                      <a16:creationId xmlns:a16="http://schemas.microsoft.com/office/drawing/2014/main" id="{9645028D-C5AE-4A7D-85E5-5D6869B5F95A}"/>
                    </a:ext>
                  </a:extLst>
                </p14:cNvPr>
                <p14:cNvContentPartPr/>
                <p14:nvPr/>
              </p14:nvContentPartPr>
              <p14:xfrm>
                <a:off x="3546900" y="5875020"/>
                <a:ext cx="115920" cy="51480"/>
              </p14:xfrm>
            </p:contentPart>
          </mc:Choice>
          <mc:Fallback xmlns="">
            <p:pic>
              <p:nvPicPr>
                <p:cNvPr id="20658" name="Ink 20657">
                  <a:extLst>
                    <a:ext uri="{FF2B5EF4-FFF2-40B4-BE49-F238E27FC236}">
                      <a16:creationId xmlns:a16="http://schemas.microsoft.com/office/drawing/2014/main" id="{9645028D-C5AE-4A7D-85E5-5D6869B5F95A}"/>
                    </a:ext>
                  </a:extLst>
                </p:cNvPr>
                <p:cNvPicPr/>
                <p:nvPr/>
              </p:nvPicPr>
              <p:blipFill>
                <a:blip r:embed="rId405"/>
                <a:stretch>
                  <a:fillRect/>
                </a:stretch>
              </p:blipFill>
              <p:spPr>
                <a:xfrm>
                  <a:off x="3529260" y="5857020"/>
                  <a:ext cx="15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0659" name="Ink 20658">
                  <a:extLst>
                    <a:ext uri="{FF2B5EF4-FFF2-40B4-BE49-F238E27FC236}">
                      <a16:creationId xmlns:a16="http://schemas.microsoft.com/office/drawing/2014/main" id="{BAEFAAEF-F483-4531-B19A-A4FF59A8C8E8}"/>
                    </a:ext>
                  </a:extLst>
                </p14:cNvPr>
                <p14:cNvContentPartPr/>
                <p14:nvPr/>
              </p14:nvContentPartPr>
              <p14:xfrm>
                <a:off x="3989700" y="5804460"/>
                <a:ext cx="171720" cy="133560"/>
              </p14:xfrm>
            </p:contentPart>
          </mc:Choice>
          <mc:Fallback xmlns="">
            <p:pic>
              <p:nvPicPr>
                <p:cNvPr id="20659" name="Ink 20658">
                  <a:extLst>
                    <a:ext uri="{FF2B5EF4-FFF2-40B4-BE49-F238E27FC236}">
                      <a16:creationId xmlns:a16="http://schemas.microsoft.com/office/drawing/2014/main" id="{BAEFAAEF-F483-4531-B19A-A4FF59A8C8E8}"/>
                    </a:ext>
                  </a:extLst>
                </p:cNvPr>
                <p:cNvPicPr/>
                <p:nvPr/>
              </p:nvPicPr>
              <p:blipFill>
                <a:blip r:embed="rId407"/>
                <a:stretch>
                  <a:fillRect/>
                </a:stretch>
              </p:blipFill>
              <p:spPr>
                <a:xfrm>
                  <a:off x="3971700" y="5786460"/>
                  <a:ext cx="207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0660" name="Ink 20659">
                  <a:extLst>
                    <a:ext uri="{FF2B5EF4-FFF2-40B4-BE49-F238E27FC236}">
                      <a16:creationId xmlns:a16="http://schemas.microsoft.com/office/drawing/2014/main" id="{56179D69-699E-4046-AB93-E2DE383470D5}"/>
                    </a:ext>
                  </a:extLst>
                </p14:cNvPr>
                <p14:cNvContentPartPr/>
                <p14:nvPr/>
              </p14:nvContentPartPr>
              <p14:xfrm>
                <a:off x="4172580" y="5796180"/>
                <a:ext cx="72000" cy="72720"/>
              </p14:xfrm>
            </p:contentPart>
          </mc:Choice>
          <mc:Fallback xmlns="">
            <p:pic>
              <p:nvPicPr>
                <p:cNvPr id="20660" name="Ink 20659">
                  <a:extLst>
                    <a:ext uri="{FF2B5EF4-FFF2-40B4-BE49-F238E27FC236}">
                      <a16:creationId xmlns:a16="http://schemas.microsoft.com/office/drawing/2014/main" id="{56179D69-699E-4046-AB93-E2DE383470D5}"/>
                    </a:ext>
                  </a:extLst>
                </p:cNvPr>
                <p:cNvPicPr/>
                <p:nvPr/>
              </p:nvPicPr>
              <p:blipFill>
                <a:blip r:embed="rId409"/>
                <a:stretch>
                  <a:fillRect/>
                </a:stretch>
              </p:blipFill>
              <p:spPr>
                <a:xfrm>
                  <a:off x="4154580" y="5778180"/>
                  <a:ext cx="107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0661" name="Ink 20660">
                  <a:extLst>
                    <a:ext uri="{FF2B5EF4-FFF2-40B4-BE49-F238E27FC236}">
                      <a16:creationId xmlns:a16="http://schemas.microsoft.com/office/drawing/2014/main" id="{160C5596-1508-427B-A809-3634744BD838}"/>
                    </a:ext>
                  </a:extLst>
                </p14:cNvPr>
                <p14:cNvContentPartPr/>
                <p14:nvPr/>
              </p14:nvContentPartPr>
              <p14:xfrm>
                <a:off x="4266900" y="5765220"/>
                <a:ext cx="114120" cy="87840"/>
              </p14:xfrm>
            </p:contentPart>
          </mc:Choice>
          <mc:Fallback xmlns="">
            <p:pic>
              <p:nvPicPr>
                <p:cNvPr id="20661" name="Ink 20660">
                  <a:extLst>
                    <a:ext uri="{FF2B5EF4-FFF2-40B4-BE49-F238E27FC236}">
                      <a16:creationId xmlns:a16="http://schemas.microsoft.com/office/drawing/2014/main" id="{160C5596-1508-427B-A809-3634744BD838}"/>
                    </a:ext>
                  </a:extLst>
                </p:cNvPr>
                <p:cNvPicPr/>
                <p:nvPr/>
              </p:nvPicPr>
              <p:blipFill>
                <a:blip r:embed="rId411"/>
                <a:stretch>
                  <a:fillRect/>
                </a:stretch>
              </p:blipFill>
              <p:spPr>
                <a:xfrm>
                  <a:off x="4248900" y="5747580"/>
                  <a:ext cx="149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0662" name="Ink 20661">
                  <a:extLst>
                    <a:ext uri="{FF2B5EF4-FFF2-40B4-BE49-F238E27FC236}">
                      <a16:creationId xmlns:a16="http://schemas.microsoft.com/office/drawing/2014/main" id="{1BF771EC-1B68-4DFC-BF51-85EC06DD7E7E}"/>
                    </a:ext>
                  </a:extLst>
                </p14:cNvPr>
                <p14:cNvContentPartPr/>
                <p14:nvPr/>
              </p14:nvContentPartPr>
              <p14:xfrm>
                <a:off x="4409460" y="5735340"/>
                <a:ext cx="27360" cy="55080"/>
              </p14:xfrm>
            </p:contentPart>
          </mc:Choice>
          <mc:Fallback xmlns="">
            <p:pic>
              <p:nvPicPr>
                <p:cNvPr id="20662" name="Ink 20661">
                  <a:extLst>
                    <a:ext uri="{FF2B5EF4-FFF2-40B4-BE49-F238E27FC236}">
                      <a16:creationId xmlns:a16="http://schemas.microsoft.com/office/drawing/2014/main" id="{1BF771EC-1B68-4DFC-BF51-85EC06DD7E7E}"/>
                    </a:ext>
                  </a:extLst>
                </p:cNvPr>
                <p:cNvPicPr/>
                <p:nvPr/>
              </p:nvPicPr>
              <p:blipFill>
                <a:blip r:embed="rId413"/>
                <a:stretch>
                  <a:fillRect/>
                </a:stretch>
              </p:blipFill>
              <p:spPr>
                <a:xfrm>
                  <a:off x="4391460" y="5717700"/>
                  <a:ext cx="63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0663" name="Ink 20662">
                  <a:extLst>
                    <a:ext uri="{FF2B5EF4-FFF2-40B4-BE49-F238E27FC236}">
                      <a16:creationId xmlns:a16="http://schemas.microsoft.com/office/drawing/2014/main" id="{8EC87F66-CF5A-4DCD-92C0-87E3F908DE19}"/>
                    </a:ext>
                  </a:extLst>
                </p14:cNvPr>
                <p14:cNvContentPartPr/>
                <p14:nvPr/>
              </p14:nvContentPartPr>
              <p14:xfrm>
                <a:off x="4359420" y="5683500"/>
                <a:ext cx="106200" cy="52200"/>
              </p14:xfrm>
            </p:contentPart>
          </mc:Choice>
          <mc:Fallback xmlns="">
            <p:pic>
              <p:nvPicPr>
                <p:cNvPr id="20663" name="Ink 20662">
                  <a:extLst>
                    <a:ext uri="{FF2B5EF4-FFF2-40B4-BE49-F238E27FC236}">
                      <a16:creationId xmlns:a16="http://schemas.microsoft.com/office/drawing/2014/main" id="{8EC87F66-CF5A-4DCD-92C0-87E3F908DE19}"/>
                    </a:ext>
                  </a:extLst>
                </p:cNvPr>
                <p:cNvPicPr/>
                <p:nvPr/>
              </p:nvPicPr>
              <p:blipFill>
                <a:blip r:embed="rId415"/>
                <a:stretch>
                  <a:fillRect/>
                </a:stretch>
              </p:blipFill>
              <p:spPr>
                <a:xfrm>
                  <a:off x="4341420" y="5665500"/>
                  <a:ext cx="141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664" name="Ink 20663">
                  <a:extLst>
                    <a:ext uri="{FF2B5EF4-FFF2-40B4-BE49-F238E27FC236}">
                      <a16:creationId xmlns:a16="http://schemas.microsoft.com/office/drawing/2014/main" id="{1FF6809A-5B5A-411F-A46E-672D7F076E0A}"/>
                    </a:ext>
                  </a:extLst>
                </p14:cNvPr>
                <p14:cNvContentPartPr/>
                <p14:nvPr/>
              </p14:nvContentPartPr>
              <p14:xfrm>
                <a:off x="4518900" y="5672700"/>
                <a:ext cx="40680" cy="70560"/>
              </p14:xfrm>
            </p:contentPart>
          </mc:Choice>
          <mc:Fallback xmlns="">
            <p:pic>
              <p:nvPicPr>
                <p:cNvPr id="20664" name="Ink 20663">
                  <a:extLst>
                    <a:ext uri="{FF2B5EF4-FFF2-40B4-BE49-F238E27FC236}">
                      <a16:creationId xmlns:a16="http://schemas.microsoft.com/office/drawing/2014/main" id="{1FF6809A-5B5A-411F-A46E-672D7F076E0A}"/>
                    </a:ext>
                  </a:extLst>
                </p:cNvPr>
                <p:cNvPicPr/>
                <p:nvPr/>
              </p:nvPicPr>
              <p:blipFill>
                <a:blip r:embed="rId417"/>
                <a:stretch>
                  <a:fillRect/>
                </a:stretch>
              </p:blipFill>
              <p:spPr>
                <a:xfrm>
                  <a:off x="4501260" y="5655060"/>
                  <a:ext cx="76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0665" name="Ink 20664">
                  <a:extLst>
                    <a:ext uri="{FF2B5EF4-FFF2-40B4-BE49-F238E27FC236}">
                      <a16:creationId xmlns:a16="http://schemas.microsoft.com/office/drawing/2014/main" id="{31C085F4-F5E3-4E82-A666-DBE65C61F4EC}"/>
                    </a:ext>
                  </a:extLst>
                </p14:cNvPr>
                <p14:cNvContentPartPr/>
                <p14:nvPr/>
              </p14:nvContentPartPr>
              <p14:xfrm>
                <a:off x="4594140" y="5666220"/>
                <a:ext cx="33120" cy="82080"/>
              </p14:xfrm>
            </p:contentPart>
          </mc:Choice>
          <mc:Fallback xmlns="">
            <p:pic>
              <p:nvPicPr>
                <p:cNvPr id="20665" name="Ink 20664">
                  <a:extLst>
                    <a:ext uri="{FF2B5EF4-FFF2-40B4-BE49-F238E27FC236}">
                      <a16:creationId xmlns:a16="http://schemas.microsoft.com/office/drawing/2014/main" id="{31C085F4-F5E3-4E82-A666-DBE65C61F4EC}"/>
                    </a:ext>
                  </a:extLst>
                </p:cNvPr>
                <p:cNvPicPr/>
                <p:nvPr/>
              </p:nvPicPr>
              <p:blipFill>
                <a:blip r:embed="rId419"/>
                <a:stretch>
                  <a:fillRect/>
                </a:stretch>
              </p:blipFill>
              <p:spPr>
                <a:xfrm>
                  <a:off x="4576140" y="5648220"/>
                  <a:ext cx="68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0666" name="Ink 20665">
                  <a:extLst>
                    <a:ext uri="{FF2B5EF4-FFF2-40B4-BE49-F238E27FC236}">
                      <a16:creationId xmlns:a16="http://schemas.microsoft.com/office/drawing/2014/main" id="{FB755130-D313-4AEF-AA3D-6B5A14FDE9FD}"/>
                    </a:ext>
                  </a:extLst>
                </p14:cNvPr>
                <p14:cNvContentPartPr/>
                <p14:nvPr/>
              </p14:nvContentPartPr>
              <p14:xfrm>
                <a:off x="4594140" y="5583420"/>
                <a:ext cx="64440" cy="83160"/>
              </p14:xfrm>
            </p:contentPart>
          </mc:Choice>
          <mc:Fallback xmlns="">
            <p:pic>
              <p:nvPicPr>
                <p:cNvPr id="20666" name="Ink 20665">
                  <a:extLst>
                    <a:ext uri="{FF2B5EF4-FFF2-40B4-BE49-F238E27FC236}">
                      <a16:creationId xmlns:a16="http://schemas.microsoft.com/office/drawing/2014/main" id="{FB755130-D313-4AEF-AA3D-6B5A14FDE9FD}"/>
                    </a:ext>
                  </a:extLst>
                </p:cNvPr>
                <p:cNvPicPr/>
                <p:nvPr/>
              </p:nvPicPr>
              <p:blipFill>
                <a:blip r:embed="rId421"/>
                <a:stretch>
                  <a:fillRect/>
                </a:stretch>
              </p:blipFill>
              <p:spPr>
                <a:xfrm>
                  <a:off x="4576140" y="5565420"/>
                  <a:ext cx="100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0667" name="Ink 20666">
                  <a:extLst>
                    <a:ext uri="{FF2B5EF4-FFF2-40B4-BE49-F238E27FC236}">
                      <a16:creationId xmlns:a16="http://schemas.microsoft.com/office/drawing/2014/main" id="{9BAEB113-5C0E-4AB1-96A5-50B21A1A4E57}"/>
                    </a:ext>
                  </a:extLst>
                </p14:cNvPr>
                <p14:cNvContentPartPr/>
                <p14:nvPr/>
              </p14:nvContentPartPr>
              <p14:xfrm>
                <a:off x="4680900" y="5590260"/>
                <a:ext cx="108000" cy="102600"/>
              </p14:xfrm>
            </p:contentPart>
          </mc:Choice>
          <mc:Fallback xmlns="">
            <p:pic>
              <p:nvPicPr>
                <p:cNvPr id="20667" name="Ink 20666">
                  <a:extLst>
                    <a:ext uri="{FF2B5EF4-FFF2-40B4-BE49-F238E27FC236}">
                      <a16:creationId xmlns:a16="http://schemas.microsoft.com/office/drawing/2014/main" id="{9BAEB113-5C0E-4AB1-96A5-50B21A1A4E57}"/>
                    </a:ext>
                  </a:extLst>
                </p:cNvPr>
                <p:cNvPicPr/>
                <p:nvPr/>
              </p:nvPicPr>
              <p:blipFill>
                <a:blip r:embed="rId423"/>
                <a:stretch>
                  <a:fillRect/>
                </a:stretch>
              </p:blipFill>
              <p:spPr>
                <a:xfrm>
                  <a:off x="4662900" y="5572260"/>
                  <a:ext cx="143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0668" name="Ink 20667">
                  <a:extLst>
                    <a:ext uri="{FF2B5EF4-FFF2-40B4-BE49-F238E27FC236}">
                      <a16:creationId xmlns:a16="http://schemas.microsoft.com/office/drawing/2014/main" id="{93B210AE-BB2C-4843-AB5E-EB4FFB574A23}"/>
                    </a:ext>
                  </a:extLst>
                </p14:cNvPr>
                <p14:cNvContentPartPr/>
                <p14:nvPr/>
              </p14:nvContentPartPr>
              <p14:xfrm>
                <a:off x="4792500" y="5497740"/>
                <a:ext cx="52200" cy="145800"/>
              </p14:xfrm>
            </p:contentPart>
          </mc:Choice>
          <mc:Fallback xmlns="">
            <p:pic>
              <p:nvPicPr>
                <p:cNvPr id="20668" name="Ink 20667">
                  <a:extLst>
                    <a:ext uri="{FF2B5EF4-FFF2-40B4-BE49-F238E27FC236}">
                      <a16:creationId xmlns:a16="http://schemas.microsoft.com/office/drawing/2014/main" id="{93B210AE-BB2C-4843-AB5E-EB4FFB574A23}"/>
                    </a:ext>
                  </a:extLst>
                </p:cNvPr>
                <p:cNvPicPr/>
                <p:nvPr/>
              </p:nvPicPr>
              <p:blipFill>
                <a:blip r:embed="rId425"/>
                <a:stretch>
                  <a:fillRect/>
                </a:stretch>
              </p:blipFill>
              <p:spPr>
                <a:xfrm>
                  <a:off x="4774500" y="5479740"/>
                  <a:ext cx="87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0669" name="Ink 20668">
                  <a:extLst>
                    <a:ext uri="{FF2B5EF4-FFF2-40B4-BE49-F238E27FC236}">
                      <a16:creationId xmlns:a16="http://schemas.microsoft.com/office/drawing/2014/main" id="{FFE94036-90FB-4CF5-BA2D-584E9A82481A}"/>
                    </a:ext>
                  </a:extLst>
                </p14:cNvPr>
                <p14:cNvContentPartPr/>
                <p14:nvPr/>
              </p14:nvContentPartPr>
              <p14:xfrm>
                <a:off x="4807980" y="5567940"/>
                <a:ext cx="87120" cy="43560"/>
              </p14:xfrm>
            </p:contentPart>
          </mc:Choice>
          <mc:Fallback xmlns="">
            <p:pic>
              <p:nvPicPr>
                <p:cNvPr id="20669" name="Ink 20668">
                  <a:extLst>
                    <a:ext uri="{FF2B5EF4-FFF2-40B4-BE49-F238E27FC236}">
                      <a16:creationId xmlns:a16="http://schemas.microsoft.com/office/drawing/2014/main" id="{FFE94036-90FB-4CF5-BA2D-584E9A82481A}"/>
                    </a:ext>
                  </a:extLst>
                </p:cNvPr>
                <p:cNvPicPr/>
                <p:nvPr/>
              </p:nvPicPr>
              <p:blipFill>
                <a:blip r:embed="rId427"/>
                <a:stretch>
                  <a:fillRect/>
                </a:stretch>
              </p:blipFill>
              <p:spPr>
                <a:xfrm>
                  <a:off x="4789980" y="5550300"/>
                  <a:ext cx="122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0671" name="Ink 20670">
                  <a:extLst>
                    <a:ext uri="{FF2B5EF4-FFF2-40B4-BE49-F238E27FC236}">
                      <a16:creationId xmlns:a16="http://schemas.microsoft.com/office/drawing/2014/main" id="{4A7F8955-C0EF-43DD-8596-DBAC3B8EBCC5}"/>
                    </a:ext>
                  </a:extLst>
                </p14:cNvPr>
                <p14:cNvContentPartPr/>
                <p14:nvPr/>
              </p14:nvContentPartPr>
              <p14:xfrm>
                <a:off x="5224140" y="5413860"/>
                <a:ext cx="96840" cy="135000"/>
              </p14:xfrm>
            </p:contentPart>
          </mc:Choice>
          <mc:Fallback xmlns="">
            <p:pic>
              <p:nvPicPr>
                <p:cNvPr id="20671" name="Ink 20670">
                  <a:extLst>
                    <a:ext uri="{FF2B5EF4-FFF2-40B4-BE49-F238E27FC236}">
                      <a16:creationId xmlns:a16="http://schemas.microsoft.com/office/drawing/2014/main" id="{4A7F8955-C0EF-43DD-8596-DBAC3B8EBCC5}"/>
                    </a:ext>
                  </a:extLst>
                </p:cNvPr>
                <p:cNvPicPr/>
                <p:nvPr/>
              </p:nvPicPr>
              <p:blipFill>
                <a:blip r:embed="rId429"/>
                <a:stretch>
                  <a:fillRect/>
                </a:stretch>
              </p:blipFill>
              <p:spPr>
                <a:xfrm>
                  <a:off x="5206500" y="5396220"/>
                  <a:ext cx="132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0672" name="Ink 20671">
                  <a:extLst>
                    <a:ext uri="{FF2B5EF4-FFF2-40B4-BE49-F238E27FC236}">
                      <a16:creationId xmlns:a16="http://schemas.microsoft.com/office/drawing/2014/main" id="{576A41D3-0AD6-4E4A-9A13-828E39F78F4C}"/>
                    </a:ext>
                  </a:extLst>
                </p14:cNvPr>
                <p14:cNvContentPartPr/>
                <p14:nvPr/>
              </p14:nvContentPartPr>
              <p14:xfrm>
                <a:off x="5331420" y="5376420"/>
                <a:ext cx="66240" cy="79920"/>
              </p14:xfrm>
            </p:contentPart>
          </mc:Choice>
          <mc:Fallback xmlns="">
            <p:pic>
              <p:nvPicPr>
                <p:cNvPr id="20672" name="Ink 20671">
                  <a:extLst>
                    <a:ext uri="{FF2B5EF4-FFF2-40B4-BE49-F238E27FC236}">
                      <a16:creationId xmlns:a16="http://schemas.microsoft.com/office/drawing/2014/main" id="{576A41D3-0AD6-4E4A-9A13-828E39F78F4C}"/>
                    </a:ext>
                  </a:extLst>
                </p:cNvPr>
                <p:cNvPicPr/>
                <p:nvPr/>
              </p:nvPicPr>
              <p:blipFill>
                <a:blip r:embed="rId431"/>
                <a:stretch>
                  <a:fillRect/>
                </a:stretch>
              </p:blipFill>
              <p:spPr>
                <a:xfrm>
                  <a:off x="5313420" y="5358780"/>
                  <a:ext cx="101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0673" name="Ink 20672">
                  <a:extLst>
                    <a:ext uri="{FF2B5EF4-FFF2-40B4-BE49-F238E27FC236}">
                      <a16:creationId xmlns:a16="http://schemas.microsoft.com/office/drawing/2014/main" id="{0DB1DCB2-4B02-456A-A40E-C9125432C19B}"/>
                    </a:ext>
                  </a:extLst>
                </p14:cNvPr>
                <p14:cNvContentPartPr/>
                <p14:nvPr/>
              </p14:nvContentPartPr>
              <p14:xfrm>
                <a:off x="5331420" y="5409180"/>
                <a:ext cx="57960" cy="94680"/>
              </p14:xfrm>
            </p:contentPart>
          </mc:Choice>
          <mc:Fallback xmlns="">
            <p:pic>
              <p:nvPicPr>
                <p:cNvPr id="20673" name="Ink 20672">
                  <a:extLst>
                    <a:ext uri="{FF2B5EF4-FFF2-40B4-BE49-F238E27FC236}">
                      <a16:creationId xmlns:a16="http://schemas.microsoft.com/office/drawing/2014/main" id="{0DB1DCB2-4B02-456A-A40E-C9125432C19B}"/>
                    </a:ext>
                  </a:extLst>
                </p:cNvPr>
                <p:cNvPicPr/>
                <p:nvPr/>
              </p:nvPicPr>
              <p:blipFill>
                <a:blip r:embed="rId433"/>
                <a:stretch>
                  <a:fillRect/>
                </a:stretch>
              </p:blipFill>
              <p:spPr>
                <a:xfrm>
                  <a:off x="5313420" y="5391180"/>
                  <a:ext cx="93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0674" name="Ink 20673">
                  <a:extLst>
                    <a:ext uri="{FF2B5EF4-FFF2-40B4-BE49-F238E27FC236}">
                      <a16:creationId xmlns:a16="http://schemas.microsoft.com/office/drawing/2014/main" id="{1BD1132E-CF53-46F5-B895-286AA3C3D88A}"/>
                    </a:ext>
                  </a:extLst>
                </p14:cNvPr>
                <p14:cNvContentPartPr/>
                <p14:nvPr/>
              </p14:nvContentPartPr>
              <p14:xfrm>
                <a:off x="5433300" y="5362020"/>
                <a:ext cx="41400" cy="118800"/>
              </p14:xfrm>
            </p:contentPart>
          </mc:Choice>
          <mc:Fallback xmlns="">
            <p:pic>
              <p:nvPicPr>
                <p:cNvPr id="20674" name="Ink 20673">
                  <a:extLst>
                    <a:ext uri="{FF2B5EF4-FFF2-40B4-BE49-F238E27FC236}">
                      <a16:creationId xmlns:a16="http://schemas.microsoft.com/office/drawing/2014/main" id="{1BD1132E-CF53-46F5-B895-286AA3C3D88A}"/>
                    </a:ext>
                  </a:extLst>
                </p:cNvPr>
                <p:cNvPicPr/>
                <p:nvPr/>
              </p:nvPicPr>
              <p:blipFill>
                <a:blip r:embed="rId435"/>
                <a:stretch>
                  <a:fillRect/>
                </a:stretch>
              </p:blipFill>
              <p:spPr>
                <a:xfrm>
                  <a:off x="5415660" y="5344020"/>
                  <a:ext cx="77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0675" name="Ink 20674">
                  <a:extLst>
                    <a:ext uri="{FF2B5EF4-FFF2-40B4-BE49-F238E27FC236}">
                      <a16:creationId xmlns:a16="http://schemas.microsoft.com/office/drawing/2014/main" id="{4542BD05-572B-4199-ADA1-1384F633EE60}"/>
                    </a:ext>
                  </a:extLst>
                </p14:cNvPr>
                <p14:cNvContentPartPr/>
                <p14:nvPr/>
              </p14:nvContentPartPr>
              <p14:xfrm>
                <a:off x="5541300" y="5355180"/>
                <a:ext cx="360" cy="91800"/>
              </p14:xfrm>
            </p:contentPart>
          </mc:Choice>
          <mc:Fallback xmlns="">
            <p:pic>
              <p:nvPicPr>
                <p:cNvPr id="20675" name="Ink 20674">
                  <a:extLst>
                    <a:ext uri="{FF2B5EF4-FFF2-40B4-BE49-F238E27FC236}">
                      <a16:creationId xmlns:a16="http://schemas.microsoft.com/office/drawing/2014/main" id="{4542BD05-572B-4199-ADA1-1384F633EE60}"/>
                    </a:ext>
                  </a:extLst>
                </p:cNvPr>
                <p:cNvPicPr/>
                <p:nvPr/>
              </p:nvPicPr>
              <p:blipFill>
                <a:blip r:embed="rId437"/>
                <a:stretch>
                  <a:fillRect/>
                </a:stretch>
              </p:blipFill>
              <p:spPr>
                <a:xfrm>
                  <a:off x="5523300" y="5337540"/>
                  <a:ext cx="36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0676" name="Ink 20675">
                  <a:extLst>
                    <a:ext uri="{FF2B5EF4-FFF2-40B4-BE49-F238E27FC236}">
                      <a16:creationId xmlns:a16="http://schemas.microsoft.com/office/drawing/2014/main" id="{36D4551A-983C-4A7C-8804-A57A7345EC2B}"/>
                    </a:ext>
                  </a:extLst>
                </p14:cNvPr>
                <p14:cNvContentPartPr/>
                <p14:nvPr/>
              </p14:nvContentPartPr>
              <p14:xfrm>
                <a:off x="5487300" y="5301180"/>
                <a:ext cx="154440" cy="93600"/>
              </p14:xfrm>
            </p:contentPart>
          </mc:Choice>
          <mc:Fallback xmlns="">
            <p:pic>
              <p:nvPicPr>
                <p:cNvPr id="20676" name="Ink 20675">
                  <a:extLst>
                    <a:ext uri="{FF2B5EF4-FFF2-40B4-BE49-F238E27FC236}">
                      <a16:creationId xmlns:a16="http://schemas.microsoft.com/office/drawing/2014/main" id="{36D4551A-983C-4A7C-8804-A57A7345EC2B}"/>
                    </a:ext>
                  </a:extLst>
                </p:cNvPr>
                <p:cNvPicPr/>
                <p:nvPr/>
              </p:nvPicPr>
              <p:blipFill>
                <a:blip r:embed="rId439"/>
                <a:stretch>
                  <a:fillRect/>
                </a:stretch>
              </p:blipFill>
              <p:spPr>
                <a:xfrm>
                  <a:off x="5469660" y="5283540"/>
                  <a:ext cx="190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0677" name="Ink 20676">
                  <a:extLst>
                    <a:ext uri="{FF2B5EF4-FFF2-40B4-BE49-F238E27FC236}">
                      <a16:creationId xmlns:a16="http://schemas.microsoft.com/office/drawing/2014/main" id="{A413A10F-74FC-44CB-9C37-57CB54422369}"/>
                    </a:ext>
                  </a:extLst>
                </p14:cNvPr>
                <p14:cNvContentPartPr/>
                <p14:nvPr/>
              </p14:nvContentPartPr>
              <p14:xfrm>
                <a:off x="5614380" y="5279220"/>
                <a:ext cx="56160" cy="55080"/>
              </p14:xfrm>
            </p:contentPart>
          </mc:Choice>
          <mc:Fallback xmlns="">
            <p:pic>
              <p:nvPicPr>
                <p:cNvPr id="20677" name="Ink 20676">
                  <a:extLst>
                    <a:ext uri="{FF2B5EF4-FFF2-40B4-BE49-F238E27FC236}">
                      <a16:creationId xmlns:a16="http://schemas.microsoft.com/office/drawing/2014/main" id="{A413A10F-74FC-44CB-9C37-57CB54422369}"/>
                    </a:ext>
                  </a:extLst>
                </p:cNvPr>
                <p:cNvPicPr/>
                <p:nvPr/>
              </p:nvPicPr>
              <p:blipFill>
                <a:blip r:embed="rId441"/>
                <a:stretch>
                  <a:fillRect/>
                </a:stretch>
              </p:blipFill>
              <p:spPr>
                <a:xfrm>
                  <a:off x="5596380" y="5261580"/>
                  <a:ext cx="91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0678" name="Ink 20677">
                  <a:extLst>
                    <a:ext uri="{FF2B5EF4-FFF2-40B4-BE49-F238E27FC236}">
                      <a16:creationId xmlns:a16="http://schemas.microsoft.com/office/drawing/2014/main" id="{E54A56BB-C6D9-4149-9A0B-15E18093612B}"/>
                    </a:ext>
                  </a:extLst>
                </p14:cNvPr>
                <p14:cNvContentPartPr/>
                <p14:nvPr/>
              </p14:nvContentPartPr>
              <p14:xfrm>
                <a:off x="5639220" y="5372460"/>
                <a:ext cx="56160" cy="40680"/>
              </p14:xfrm>
            </p:contentPart>
          </mc:Choice>
          <mc:Fallback xmlns="">
            <p:pic>
              <p:nvPicPr>
                <p:cNvPr id="20678" name="Ink 20677">
                  <a:extLst>
                    <a:ext uri="{FF2B5EF4-FFF2-40B4-BE49-F238E27FC236}">
                      <a16:creationId xmlns:a16="http://schemas.microsoft.com/office/drawing/2014/main" id="{E54A56BB-C6D9-4149-9A0B-15E18093612B}"/>
                    </a:ext>
                  </a:extLst>
                </p:cNvPr>
                <p:cNvPicPr/>
                <p:nvPr/>
              </p:nvPicPr>
              <p:blipFill>
                <a:blip r:embed="rId443"/>
                <a:stretch>
                  <a:fillRect/>
                </a:stretch>
              </p:blipFill>
              <p:spPr>
                <a:xfrm>
                  <a:off x="5621580" y="5354820"/>
                  <a:ext cx="91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0679" name="Ink 20678">
                  <a:extLst>
                    <a:ext uri="{FF2B5EF4-FFF2-40B4-BE49-F238E27FC236}">
                      <a16:creationId xmlns:a16="http://schemas.microsoft.com/office/drawing/2014/main" id="{B4DA25BC-135B-4AF6-AC6F-6DDD470B1BDA}"/>
                    </a:ext>
                  </a:extLst>
                </p14:cNvPr>
                <p14:cNvContentPartPr/>
                <p14:nvPr/>
              </p14:nvContentPartPr>
              <p14:xfrm>
                <a:off x="5712300" y="5278500"/>
                <a:ext cx="129600" cy="96480"/>
              </p14:xfrm>
            </p:contentPart>
          </mc:Choice>
          <mc:Fallback xmlns="">
            <p:pic>
              <p:nvPicPr>
                <p:cNvPr id="20679" name="Ink 20678">
                  <a:extLst>
                    <a:ext uri="{FF2B5EF4-FFF2-40B4-BE49-F238E27FC236}">
                      <a16:creationId xmlns:a16="http://schemas.microsoft.com/office/drawing/2014/main" id="{B4DA25BC-135B-4AF6-AC6F-6DDD470B1BDA}"/>
                    </a:ext>
                  </a:extLst>
                </p:cNvPr>
                <p:cNvPicPr/>
                <p:nvPr/>
              </p:nvPicPr>
              <p:blipFill>
                <a:blip r:embed="rId445"/>
                <a:stretch>
                  <a:fillRect/>
                </a:stretch>
              </p:blipFill>
              <p:spPr>
                <a:xfrm>
                  <a:off x="5694660" y="5260860"/>
                  <a:ext cx="165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0680" name="Ink 20679">
                  <a:extLst>
                    <a:ext uri="{FF2B5EF4-FFF2-40B4-BE49-F238E27FC236}">
                      <a16:creationId xmlns:a16="http://schemas.microsoft.com/office/drawing/2014/main" id="{3EF7A152-0AF7-473C-B313-0B040266C8C7}"/>
                    </a:ext>
                  </a:extLst>
                </p14:cNvPr>
                <p14:cNvContentPartPr/>
                <p14:nvPr/>
              </p14:nvContentPartPr>
              <p14:xfrm>
                <a:off x="5835780" y="5227380"/>
                <a:ext cx="84960" cy="180360"/>
              </p14:xfrm>
            </p:contentPart>
          </mc:Choice>
          <mc:Fallback xmlns="">
            <p:pic>
              <p:nvPicPr>
                <p:cNvPr id="20680" name="Ink 20679">
                  <a:extLst>
                    <a:ext uri="{FF2B5EF4-FFF2-40B4-BE49-F238E27FC236}">
                      <a16:creationId xmlns:a16="http://schemas.microsoft.com/office/drawing/2014/main" id="{3EF7A152-0AF7-473C-B313-0B040266C8C7}"/>
                    </a:ext>
                  </a:extLst>
                </p:cNvPr>
                <p:cNvPicPr/>
                <p:nvPr/>
              </p:nvPicPr>
              <p:blipFill>
                <a:blip r:embed="rId447"/>
                <a:stretch>
                  <a:fillRect/>
                </a:stretch>
              </p:blipFill>
              <p:spPr>
                <a:xfrm>
                  <a:off x="5817780" y="5209380"/>
                  <a:ext cx="120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0685" name="Ink 20684">
                  <a:extLst>
                    <a:ext uri="{FF2B5EF4-FFF2-40B4-BE49-F238E27FC236}">
                      <a16:creationId xmlns:a16="http://schemas.microsoft.com/office/drawing/2014/main" id="{A0113843-507F-4B24-B787-1C8E2F72DF54}"/>
                    </a:ext>
                  </a:extLst>
                </p14:cNvPr>
                <p14:cNvContentPartPr/>
                <p14:nvPr/>
              </p14:nvContentPartPr>
              <p14:xfrm>
                <a:off x="5249340" y="5809500"/>
                <a:ext cx="78480" cy="117000"/>
              </p14:xfrm>
            </p:contentPart>
          </mc:Choice>
          <mc:Fallback xmlns="">
            <p:pic>
              <p:nvPicPr>
                <p:cNvPr id="20685" name="Ink 20684">
                  <a:extLst>
                    <a:ext uri="{FF2B5EF4-FFF2-40B4-BE49-F238E27FC236}">
                      <a16:creationId xmlns:a16="http://schemas.microsoft.com/office/drawing/2014/main" id="{A0113843-507F-4B24-B787-1C8E2F72DF54}"/>
                    </a:ext>
                  </a:extLst>
                </p:cNvPr>
                <p:cNvPicPr/>
                <p:nvPr/>
              </p:nvPicPr>
              <p:blipFill>
                <a:blip r:embed="rId449"/>
                <a:stretch>
                  <a:fillRect/>
                </a:stretch>
              </p:blipFill>
              <p:spPr>
                <a:xfrm>
                  <a:off x="5231700" y="5791860"/>
                  <a:ext cx="114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0686" name="Ink 20685">
                  <a:extLst>
                    <a:ext uri="{FF2B5EF4-FFF2-40B4-BE49-F238E27FC236}">
                      <a16:creationId xmlns:a16="http://schemas.microsoft.com/office/drawing/2014/main" id="{04930ED7-AB9C-4CC5-AD53-DB9DC01AA18D}"/>
                    </a:ext>
                  </a:extLst>
                </p14:cNvPr>
                <p14:cNvContentPartPr/>
                <p14:nvPr/>
              </p14:nvContentPartPr>
              <p14:xfrm>
                <a:off x="5385060" y="5700420"/>
                <a:ext cx="104760" cy="131040"/>
              </p14:xfrm>
            </p:contentPart>
          </mc:Choice>
          <mc:Fallback xmlns="">
            <p:pic>
              <p:nvPicPr>
                <p:cNvPr id="20686" name="Ink 20685">
                  <a:extLst>
                    <a:ext uri="{FF2B5EF4-FFF2-40B4-BE49-F238E27FC236}">
                      <a16:creationId xmlns:a16="http://schemas.microsoft.com/office/drawing/2014/main" id="{04930ED7-AB9C-4CC5-AD53-DB9DC01AA18D}"/>
                    </a:ext>
                  </a:extLst>
                </p:cNvPr>
                <p:cNvPicPr/>
                <p:nvPr/>
              </p:nvPicPr>
              <p:blipFill>
                <a:blip r:embed="rId451"/>
                <a:stretch>
                  <a:fillRect/>
                </a:stretch>
              </p:blipFill>
              <p:spPr>
                <a:xfrm>
                  <a:off x="5367060" y="5682780"/>
                  <a:ext cx="140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0687" name="Ink 20686">
                  <a:extLst>
                    <a:ext uri="{FF2B5EF4-FFF2-40B4-BE49-F238E27FC236}">
                      <a16:creationId xmlns:a16="http://schemas.microsoft.com/office/drawing/2014/main" id="{D6DB8AAE-E7B4-460F-86AD-9A43F80A21A4}"/>
                    </a:ext>
                  </a:extLst>
                </p14:cNvPr>
                <p14:cNvContentPartPr/>
                <p14:nvPr/>
              </p14:nvContentPartPr>
              <p14:xfrm>
                <a:off x="5554620" y="5635260"/>
                <a:ext cx="127440" cy="115560"/>
              </p14:xfrm>
            </p:contentPart>
          </mc:Choice>
          <mc:Fallback xmlns="">
            <p:pic>
              <p:nvPicPr>
                <p:cNvPr id="20687" name="Ink 20686">
                  <a:extLst>
                    <a:ext uri="{FF2B5EF4-FFF2-40B4-BE49-F238E27FC236}">
                      <a16:creationId xmlns:a16="http://schemas.microsoft.com/office/drawing/2014/main" id="{D6DB8AAE-E7B4-460F-86AD-9A43F80A21A4}"/>
                    </a:ext>
                  </a:extLst>
                </p:cNvPr>
                <p:cNvPicPr/>
                <p:nvPr/>
              </p:nvPicPr>
              <p:blipFill>
                <a:blip r:embed="rId453"/>
                <a:stretch>
                  <a:fillRect/>
                </a:stretch>
              </p:blipFill>
              <p:spPr>
                <a:xfrm>
                  <a:off x="5536980" y="5617620"/>
                  <a:ext cx="163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0688" name="Ink 20687">
                  <a:extLst>
                    <a:ext uri="{FF2B5EF4-FFF2-40B4-BE49-F238E27FC236}">
                      <a16:creationId xmlns:a16="http://schemas.microsoft.com/office/drawing/2014/main" id="{445CA151-7FE2-4118-948D-A5C41F98C30D}"/>
                    </a:ext>
                  </a:extLst>
                </p14:cNvPr>
                <p14:cNvContentPartPr/>
                <p14:nvPr/>
              </p14:nvContentPartPr>
              <p14:xfrm>
                <a:off x="5677740" y="5640300"/>
                <a:ext cx="27360" cy="71640"/>
              </p14:xfrm>
            </p:contentPart>
          </mc:Choice>
          <mc:Fallback xmlns="">
            <p:pic>
              <p:nvPicPr>
                <p:cNvPr id="20688" name="Ink 20687">
                  <a:extLst>
                    <a:ext uri="{FF2B5EF4-FFF2-40B4-BE49-F238E27FC236}">
                      <a16:creationId xmlns:a16="http://schemas.microsoft.com/office/drawing/2014/main" id="{445CA151-7FE2-4118-948D-A5C41F98C30D}"/>
                    </a:ext>
                  </a:extLst>
                </p:cNvPr>
                <p:cNvPicPr/>
                <p:nvPr/>
              </p:nvPicPr>
              <p:blipFill>
                <a:blip r:embed="rId455"/>
                <a:stretch>
                  <a:fillRect/>
                </a:stretch>
              </p:blipFill>
              <p:spPr>
                <a:xfrm>
                  <a:off x="5660100" y="5622300"/>
                  <a:ext cx="63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0689" name="Ink 20688">
                  <a:extLst>
                    <a:ext uri="{FF2B5EF4-FFF2-40B4-BE49-F238E27FC236}">
                      <a16:creationId xmlns:a16="http://schemas.microsoft.com/office/drawing/2014/main" id="{F8D73890-F63D-47C9-B91C-8C1CF9114EE3}"/>
                    </a:ext>
                  </a:extLst>
                </p14:cNvPr>
                <p14:cNvContentPartPr/>
                <p14:nvPr/>
              </p14:nvContentPartPr>
              <p14:xfrm>
                <a:off x="5677740" y="5569740"/>
                <a:ext cx="57960" cy="70560"/>
              </p14:xfrm>
            </p:contentPart>
          </mc:Choice>
          <mc:Fallback xmlns="">
            <p:pic>
              <p:nvPicPr>
                <p:cNvPr id="20689" name="Ink 20688">
                  <a:extLst>
                    <a:ext uri="{FF2B5EF4-FFF2-40B4-BE49-F238E27FC236}">
                      <a16:creationId xmlns:a16="http://schemas.microsoft.com/office/drawing/2014/main" id="{F8D73890-F63D-47C9-B91C-8C1CF9114EE3}"/>
                    </a:ext>
                  </a:extLst>
                </p:cNvPr>
                <p:cNvPicPr/>
                <p:nvPr/>
              </p:nvPicPr>
              <p:blipFill>
                <a:blip r:embed="rId457"/>
                <a:stretch>
                  <a:fillRect/>
                </a:stretch>
              </p:blipFill>
              <p:spPr>
                <a:xfrm>
                  <a:off x="5660100" y="5552100"/>
                  <a:ext cx="93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0690" name="Ink 20689">
                  <a:extLst>
                    <a:ext uri="{FF2B5EF4-FFF2-40B4-BE49-F238E27FC236}">
                      <a16:creationId xmlns:a16="http://schemas.microsoft.com/office/drawing/2014/main" id="{50E64B5F-CB65-4A26-8386-E4A7F1800B40}"/>
                    </a:ext>
                  </a:extLst>
                </p14:cNvPr>
                <p14:cNvContentPartPr/>
                <p14:nvPr/>
              </p14:nvContentPartPr>
              <p14:xfrm>
                <a:off x="5702940" y="5626620"/>
                <a:ext cx="83160" cy="48600"/>
              </p14:xfrm>
            </p:contentPart>
          </mc:Choice>
          <mc:Fallback xmlns="">
            <p:pic>
              <p:nvPicPr>
                <p:cNvPr id="20690" name="Ink 20689">
                  <a:extLst>
                    <a:ext uri="{FF2B5EF4-FFF2-40B4-BE49-F238E27FC236}">
                      <a16:creationId xmlns:a16="http://schemas.microsoft.com/office/drawing/2014/main" id="{50E64B5F-CB65-4A26-8386-E4A7F1800B40}"/>
                    </a:ext>
                  </a:extLst>
                </p:cNvPr>
                <p:cNvPicPr/>
                <p:nvPr/>
              </p:nvPicPr>
              <p:blipFill>
                <a:blip r:embed="rId459"/>
                <a:stretch>
                  <a:fillRect/>
                </a:stretch>
              </p:blipFill>
              <p:spPr>
                <a:xfrm>
                  <a:off x="5684940" y="5608980"/>
                  <a:ext cx="118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0682" name="Ink 20681">
                  <a:extLst>
                    <a:ext uri="{FF2B5EF4-FFF2-40B4-BE49-F238E27FC236}">
                      <a16:creationId xmlns:a16="http://schemas.microsoft.com/office/drawing/2014/main" id="{8246A285-F16E-4EE6-9F79-4F3CA333A8F9}"/>
                    </a:ext>
                  </a:extLst>
                </p14:cNvPr>
                <p14:cNvContentPartPr/>
                <p14:nvPr/>
              </p14:nvContentPartPr>
              <p14:xfrm>
                <a:off x="4699980" y="5970780"/>
                <a:ext cx="119520" cy="119880"/>
              </p14:xfrm>
            </p:contentPart>
          </mc:Choice>
          <mc:Fallback xmlns="">
            <p:pic>
              <p:nvPicPr>
                <p:cNvPr id="20682" name="Ink 20681">
                  <a:extLst>
                    <a:ext uri="{FF2B5EF4-FFF2-40B4-BE49-F238E27FC236}">
                      <a16:creationId xmlns:a16="http://schemas.microsoft.com/office/drawing/2014/main" id="{8246A285-F16E-4EE6-9F79-4F3CA333A8F9}"/>
                    </a:ext>
                  </a:extLst>
                </p:cNvPr>
                <p:cNvPicPr/>
                <p:nvPr/>
              </p:nvPicPr>
              <p:blipFill>
                <a:blip r:embed="rId461"/>
                <a:stretch>
                  <a:fillRect/>
                </a:stretch>
              </p:blipFill>
              <p:spPr>
                <a:xfrm>
                  <a:off x="4682340" y="5953140"/>
                  <a:ext cx="155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0683" name="Ink 20682">
                  <a:extLst>
                    <a:ext uri="{FF2B5EF4-FFF2-40B4-BE49-F238E27FC236}">
                      <a16:creationId xmlns:a16="http://schemas.microsoft.com/office/drawing/2014/main" id="{C752277C-5D4E-4934-89D2-050D3A393648}"/>
                    </a:ext>
                  </a:extLst>
                </p14:cNvPr>
                <p14:cNvContentPartPr/>
                <p14:nvPr/>
              </p14:nvContentPartPr>
              <p14:xfrm>
                <a:off x="4931100" y="5953860"/>
                <a:ext cx="19440" cy="70560"/>
              </p14:xfrm>
            </p:contentPart>
          </mc:Choice>
          <mc:Fallback xmlns="">
            <p:pic>
              <p:nvPicPr>
                <p:cNvPr id="20683" name="Ink 20682">
                  <a:extLst>
                    <a:ext uri="{FF2B5EF4-FFF2-40B4-BE49-F238E27FC236}">
                      <a16:creationId xmlns:a16="http://schemas.microsoft.com/office/drawing/2014/main" id="{C752277C-5D4E-4934-89D2-050D3A393648}"/>
                    </a:ext>
                  </a:extLst>
                </p:cNvPr>
                <p:cNvPicPr/>
                <p:nvPr/>
              </p:nvPicPr>
              <p:blipFill>
                <a:blip r:embed="rId463"/>
                <a:stretch>
                  <a:fillRect/>
                </a:stretch>
              </p:blipFill>
              <p:spPr>
                <a:xfrm>
                  <a:off x="4913100" y="5936220"/>
                  <a:ext cx="55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0684" name="Ink 20683">
                  <a:extLst>
                    <a:ext uri="{FF2B5EF4-FFF2-40B4-BE49-F238E27FC236}">
                      <a16:creationId xmlns:a16="http://schemas.microsoft.com/office/drawing/2014/main" id="{FAC994F5-FA7C-45F8-ADF0-61B85D92544B}"/>
                    </a:ext>
                  </a:extLst>
                </p14:cNvPr>
                <p14:cNvContentPartPr/>
                <p14:nvPr/>
              </p14:nvContentPartPr>
              <p14:xfrm>
                <a:off x="4865580" y="5927940"/>
                <a:ext cx="137160" cy="28440"/>
              </p14:xfrm>
            </p:contentPart>
          </mc:Choice>
          <mc:Fallback xmlns="">
            <p:pic>
              <p:nvPicPr>
                <p:cNvPr id="20684" name="Ink 20683">
                  <a:extLst>
                    <a:ext uri="{FF2B5EF4-FFF2-40B4-BE49-F238E27FC236}">
                      <a16:creationId xmlns:a16="http://schemas.microsoft.com/office/drawing/2014/main" id="{FAC994F5-FA7C-45F8-ADF0-61B85D92544B}"/>
                    </a:ext>
                  </a:extLst>
                </p:cNvPr>
                <p:cNvPicPr/>
                <p:nvPr/>
              </p:nvPicPr>
              <p:blipFill>
                <a:blip r:embed="rId465"/>
                <a:stretch>
                  <a:fillRect/>
                </a:stretch>
              </p:blipFill>
              <p:spPr>
                <a:xfrm>
                  <a:off x="4847580" y="5909940"/>
                  <a:ext cx="172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0691" name="Ink 20690">
                  <a:extLst>
                    <a:ext uri="{FF2B5EF4-FFF2-40B4-BE49-F238E27FC236}">
                      <a16:creationId xmlns:a16="http://schemas.microsoft.com/office/drawing/2014/main" id="{7F953CA6-907E-4711-BAC9-3E44C459E279}"/>
                    </a:ext>
                  </a:extLst>
                </p14:cNvPr>
                <p14:cNvContentPartPr/>
                <p14:nvPr/>
              </p14:nvContentPartPr>
              <p14:xfrm>
                <a:off x="4696020" y="6042420"/>
                <a:ext cx="92880" cy="4320"/>
              </p14:xfrm>
            </p:contentPart>
          </mc:Choice>
          <mc:Fallback xmlns="">
            <p:pic>
              <p:nvPicPr>
                <p:cNvPr id="20691" name="Ink 20690">
                  <a:extLst>
                    <a:ext uri="{FF2B5EF4-FFF2-40B4-BE49-F238E27FC236}">
                      <a16:creationId xmlns:a16="http://schemas.microsoft.com/office/drawing/2014/main" id="{7F953CA6-907E-4711-BAC9-3E44C459E279}"/>
                    </a:ext>
                  </a:extLst>
                </p:cNvPr>
                <p:cNvPicPr/>
                <p:nvPr/>
              </p:nvPicPr>
              <p:blipFill>
                <a:blip r:embed="rId467"/>
                <a:stretch>
                  <a:fillRect/>
                </a:stretch>
              </p:blipFill>
              <p:spPr>
                <a:xfrm>
                  <a:off x="4678380" y="6024780"/>
                  <a:ext cx="128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0808" name="Ink 20807">
                  <a:extLst>
                    <a:ext uri="{FF2B5EF4-FFF2-40B4-BE49-F238E27FC236}">
                      <a16:creationId xmlns:a16="http://schemas.microsoft.com/office/drawing/2014/main" id="{E0DD37A1-B54E-438C-B2A0-34EBBBA20A95}"/>
                    </a:ext>
                  </a:extLst>
                </p14:cNvPr>
                <p14:cNvContentPartPr/>
                <p14:nvPr/>
              </p14:nvContentPartPr>
              <p14:xfrm>
                <a:off x="6224580" y="4833540"/>
                <a:ext cx="360" cy="16200"/>
              </p14:xfrm>
            </p:contentPart>
          </mc:Choice>
          <mc:Fallback xmlns="">
            <p:pic>
              <p:nvPicPr>
                <p:cNvPr id="20808" name="Ink 20807">
                  <a:extLst>
                    <a:ext uri="{FF2B5EF4-FFF2-40B4-BE49-F238E27FC236}">
                      <a16:creationId xmlns:a16="http://schemas.microsoft.com/office/drawing/2014/main" id="{E0DD37A1-B54E-438C-B2A0-34EBBBA20A95}"/>
                    </a:ext>
                  </a:extLst>
                </p:cNvPr>
                <p:cNvPicPr/>
                <p:nvPr/>
              </p:nvPicPr>
              <p:blipFill>
                <a:blip r:embed="rId469"/>
                <a:stretch>
                  <a:fillRect/>
                </a:stretch>
              </p:blipFill>
              <p:spPr>
                <a:xfrm>
                  <a:off x="6206580" y="4815900"/>
                  <a:ext cx="36000" cy="51840"/>
                </a:xfrm>
                <a:prstGeom prst="rect">
                  <a:avLst/>
                </a:prstGeom>
              </p:spPr>
            </p:pic>
          </mc:Fallback>
        </mc:AlternateContent>
      </p:grpSp>
      <p:grpSp>
        <p:nvGrpSpPr>
          <p:cNvPr id="20812" name="Group 20811">
            <a:extLst>
              <a:ext uri="{FF2B5EF4-FFF2-40B4-BE49-F238E27FC236}">
                <a16:creationId xmlns:a16="http://schemas.microsoft.com/office/drawing/2014/main" id="{994B6899-418B-4C19-8BB5-3163A840E278}"/>
              </a:ext>
            </a:extLst>
          </p:cNvPr>
          <p:cNvGrpSpPr/>
          <p:nvPr/>
        </p:nvGrpSpPr>
        <p:grpSpPr>
          <a:xfrm>
            <a:off x="6043500" y="5253300"/>
            <a:ext cx="56520" cy="299880"/>
            <a:chOff x="6043500" y="5253300"/>
            <a:chExt cx="56520" cy="299880"/>
          </a:xfrm>
        </p:grpSpPr>
        <mc:AlternateContent xmlns:mc="http://schemas.openxmlformats.org/markup-compatibility/2006" xmlns:p14="http://schemas.microsoft.com/office/powerpoint/2010/main">
          <mc:Choice Requires="p14">
            <p:contentPart p14:bwMode="auto" r:id="rId470">
              <p14:nvContentPartPr>
                <p14:cNvPr id="20810" name="Ink 20809">
                  <a:extLst>
                    <a:ext uri="{FF2B5EF4-FFF2-40B4-BE49-F238E27FC236}">
                      <a16:creationId xmlns:a16="http://schemas.microsoft.com/office/drawing/2014/main" id="{7131883B-61CF-4358-8EBC-101BD158DB67}"/>
                    </a:ext>
                  </a:extLst>
                </p14:cNvPr>
                <p14:cNvContentPartPr/>
                <p14:nvPr/>
              </p14:nvContentPartPr>
              <p14:xfrm>
                <a:off x="6043500" y="5253300"/>
                <a:ext cx="19440" cy="205200"/>
              </p14:xfrm>
            </p:contentPart>
          </mc:Choice>
          <mc:Fallback xmlns="">
            <p:pic>
              <p:nvPicPr>
                <p:cNvPr id="20810" name="Ink 20809">
                  <a:extLst>
                    <a:ext uri="{FF2B5EF4-FFF2-40B4-BE49-F238E27FC236}">
                      <a16:creationId xmlns:a16="http://schemas.microsoft.com/office/drawing/2014/main" id="{7131883B-61CF-4358-8EBC-101BD158DB67}"/>
                    </a:ext>
                  </a:extLst>
                </p:cNvPr>
                <p:cNvPicPr/>
                <p:nvPr/>
              </p:nvPicPr>
              <p:blipFill>
                <a:blip r:embed="rId471"/>
                <a:stretch>
                  <a:fillRect/>
                </a:stretch>
              </p:blipFill>
              <p:spPr>
                <a:xfrm>
                  <a:off x="6025860" y="5235300"/>
                  <a:ext cx="55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0811" name="Ink 20810">
                  <a:extLst>
                    <a:ext uri="{FF2B5EF4-FFF2-40B4-BE49-F238E27FC236}">
                      <a16:creationId xmlns:a16="http://schemas.microsoft.com/office/drawing/2014/main" id="{131CFEEE-F5EF-4CFB-89F4-001E917FE217}"/>
                    </a:ext>
                  </a:extLst>
                </p14:cNvPr>
                <p14:cNvContentPartPr/>
                <p14:nvPr/>
              </p14:nvContentPartPr>
              <p14:xfrm>
                <a:off x="6068700" y="5540220"/>
                <a:ext cx="31320" cy="12960"/>
              </p14:xfrm>
            </p:contentPart>
          </mc:Choice>
          <mc:Fallback xmlns="">
            <p:pic>
              <p:nvPicPr>
                <p:cNvPr id="20811" name="Ink 20810">
                  <a:extLst>
                    <a:ext uri="{FF2B5EF4-FFF2-40B4-BE49-F238E27FC236}">
                      <a16:creationId xmlns:a16="http://schemas.microsoft.com/office/drawing/2014/main" id="{131CFEEE-F5EF-4CFB-89F4-001E917FE217}"/>
                    </a:ext>
                  </a:extLst>
                </p:cNvPr>
                <p:cNvPicPr/>
                <p:nvPr/>
              </p:nvPicPr>
              <p:blipFill>
                <a:blip r:embed="rId473"/>
                <a:stretch>
                  <a:fillRect/>
                </a:stretch>
              </p:blipFill>
              <p:spPr>
                <a:xfrm>
                  <a:off x="6050700" y="5522220"/>
                  <a:ext cx="66960" cy="48600"/>
                </a:xfrm>
                <a:prstGeom prst="rect">
                  <a:avLst/>
                </a:prstGeom>
              </p:spPr>
            </p:pic>
          </mc:Fallback>
        </mc:AlternateContent>
      </p:grpSp>
    </p:spTree>
    <p:extLst>
      <p:ext uri="{BB962C8B-B14F-4D97-AF65-F5344CB8AC3E}">
        <p14:creationId xmlns:p14="http://schemas.microsoft.com/office/powerpoint/2010/main" val="156863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20485" name="Content Placeholder 5"/>
          <p:cNvSpPr>
            <a:spLocks noGrp="1"/>
          </p:cNvSpPr>
          <p:nvPr>
            <p:ph sz="quarter" idx="16"/>
          </p:nvPr>
        </p:nvSpPr>
        <p:spPr>
          <a:xfrm>
            <a:off x="266701" y="1143001"/>
            <a:ext cx="11544299" cy="5486401"/>
          </a:xfrm>
        </p:spPr>
        <p:txBody>
          <a:bodyPr/>
          <a:lstStyle/>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Testing more systems at once seems easy, in theory</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Except it requires more clearance points, lock-out / tag-out is more complex, prep is more complex, and potential issues found increases</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All of these increase the time, such that there may be better economies of grouping work into different outages</a:t>
            </a: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A test that is rushed may not be accurate</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Technicians need time to perform their duties and skillsets effectively</a:t>
            </a:r>
          </a:p>
          <a:p>
            <a:pPr marL="51316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While the equipment is in a safe configuration, even the test sets themselves are producing high voltages, while working at heights, in an exposed environment – many risks stacked</a:t>
            </a:r>
          </a:p>
          <a:p>
            <a:pPr marL="513160" lvl="1"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Relative to the lifespan of the equipment, and uptime within a given year, testing is a minimal amount of time</a:t>
            </a:r>
          </a:p>
          <a:p>
            <a:pPr marL="513160" lvl="1"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15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838200" y="85477"/>
            <a:ext cx="9677400" cy="1143000"/>
          </a:xfrm>
        </p:spPr>
        <p:txBody>
          <a:bodyPr/>
          <a:lstStyle/>
          <a:p>
            <a:r>
              <a:rPr lang="en-US" dirty="0"/>
              <a:t>Risks of bushing failures</a:t>
            </a:r>
          </a:p>
        </p:txBody>
      </p:sp>
      <p:pic>
        <p:nvPicPr>
          <p:cNvPr id="3" name="Picture 2">
            <a:extLst>
              <a:ext uri="{FF2B5EF4-FFF2-40B4-BE49-F238E27FC236}">
                <a16:creationId xmlns:a16="http://schemas.microsoft.com/office/drawing/2014/main" id="{2EFD7D55-BCE2-4F1C-B695-FE9BD02A8307}"/>
              </a:ext>
            </a:extLst>
          </p:cNvPr>
          <p:cNvPicPr>
            <a:picLocks noChangeAspect="1"/>
          </p:cNvPicPr>
          <p:nvPr/>
        </p:nvPicPr>
        <p:blipFill>
          <a:blip r:embed="rId2"/>
          <a:stretch>
            <a:fillRect/>
          </a:stretch>
        </p:blipFill>
        <p:spPr>
          <a:xfrm>
            <a:off x="5962360" y="2590800"/>
            <a:ext cx="5962940" cy="3774705"/>
          </a:xfrm>
          <a:prstGeom prst="rect">
            <a:avLst/>
          </a:prstGeom>
        </p:spPr>
      </p:pic>
      <p:sp>
        <p:nvSpPr>
          <p:cNvPr id="4" name="TextBox 3">
            <a:extLst>
              <a:ext uri="{FF2B5EF4-FFF2-40B4-BE49-F238E27FC236}">
                <a16:creationId xmlns:a16="http://schemas.microsoft.com/office/drawing/2014/main" id="{1CA673C8-4D3C-4D5B-AC06-066CB8EAF446}"/>
              </a:ext>
            </a:extLst>
          </p:cNvPr>
          <p:cNvSpPr txBox="1"/>
          <p:nvPr/>
        </p:nvSpPr>
        <p:spPr>
          <a:xfrm>
            <a:off x="6248400" y="1228476"/>
            <a:ext cx="4838700" cy="646331"/>
          </a:xfrm>
          <a:prstGeom prst="rect">
            <a:avLst/>
          </a:prstGeom>
          <a:noFill/>
        </p:spPr>
        <p:txBody>
          <a:bodyPr wrap="square" rtlCol="0">
            <a:spAutoFit/>
          </a:bodyPr>
          <a:lstStyle/>
          <a:p>
            <a:r>
              <a:rPr lang="en-US" b="1" dirty="0"/>
              <a:t>Failure Location of substation transformer where Fire or Explosion occurred </a:t>
            </a:r>
            <a:endParaRPr lang="en-US" dirty="0"/>
          </a:p>
        </p:txBody>
      </p:sp>
      <p:pic>
        <p:nvPicPr>
          <p:cNvPr id="5" name="Picture 4">
            <a:extLst>
              <a:ext uri="{FF2B5EF4-FFF2-40B4-BE49-F238E27FC236}">
                <a16:creationId xmlns:a16="http://schemas.microsoft.com/office/drawing/2014/main" id="{D9388091-1699-46C4-A8AB-41B9E5F0F266}"/>
              </a:ext>
            </a:extLst>
          </p:cNvPr>
          <p:cNvPicPr>
            <a:picLocks noChangeAspect="1"/>
          </p:cNvPicPr>
          <p:nvPr/>
        </p:nvPicPr>
        <p:blipFill>
          <a:blip r:embed="rId3"/>
          <a:stretch>
            <a:fillRect/>
          </a:stretch>
        </p:blipFill>
        <p:spPr>
          <a:xfrm>
            <a:off x="489074" y="1954854"/>
            <a:ext cx="4515278" cy="4304939"/>
          </a:xfrm>
          <a:prstGeom prst="rect">
            <a:avLst/>
          </a:prstGeom>
        </p:spPr>
      </p:pic>
      <p:sp>
        <p:nvSpPr>
          <p:cNvPr id="8" name="TextBox 7">
            <a:extLst>
              <a:ext uri="{FF2B5EF4-FFF2-40B4-BE49-F238E27FC236}">
                <a16:creationId xmlns:a16="http://schemas.microsoft.com/office/drawing/2014/main" id="{0E35484F-C71B-4ABA-B862-680FA8AA6702}"/>
              </a:ext>
            </a:extLst>
          </p:cNvPr>
          <p:cNvSpPr txBox="1"/>
          <p:nvPr/>
        </p:nvSpPr>
        <p:spPr>
          <a:xfrm>
            <a:off x="2261152" y="1228477"/>
            <a:ext cx="2743200" cy="646331"/>
          </a:xfrm>
          <a:prstGeom prst="rect">
            <a:avLst/>
          </a:prstGeom>
          <a:noFill/>
        </p:spPr>
        <p:txBody>
          <a:bodyPr wrap="square" rtlCol="0">
            <a:spAutoFit/>
          </a:bodyPr>
          <a:lstStyle/>
          <a:p>
            <a:r>
              <a:rPr lang="en-US" b="1" dirty="0"/>
              <a:t>External Effects of Major Failures</a:t>
            </a:r>
            <a:endParaRPr lang="en-US" dirty="0"/>
          </a:p>
        </p:txBody>
      </p:sp>
    </p:spTree>
    <p:extLst>
      <p:ext uri="{BB962C8B-B14F-4D97-AF65-F5344CB8AC3E}">
        <p14:creationId xmlns:p14="http://schemas.microsoft.com/office/powerpoint/2010/main" val="119778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838200" y="85477"/>
            <a:ext cx="9677400" cy="1143000"/>
          </a:xfrm>
        </p:spPr>
        <p:txBody>
          <a:bodyPr/>
          <a:lstStyle/>
          <a:p>
            <a:r>
              <a:rPr lang="en-US" dirty="0"/>
              <a:t>Environmental AND SAFETY</a:t>
            </a:r>
          </a:p>
        </p:txBody>
      </p:sp>
      <p:sp>
        <p:nvSpPr>
          <p:cNvPr id="7" name="Rectangle 3"/>
          <p:cNvSpPr>
            <a:spLocks noGrp="1" noChangeArrowheads="1"/>
          </p:cNvSpPr>
          <p:nvPr>
            <p:ph sz="quarter" idx="10"/>
          </p:nvPr>
        </p:nvSpPr>
        <p:spPr>
          <a:xfrm>
            <a:off x="266700" y="1028700"/>
            <a:ext cx="5295900" cy="5600700"/>
          </a:xfrm>
        </p:spPr>
        <p:txBody>
          <a:bodyPr/>
          <a:lstStyle/>
          <a:p>
            <a:pPr lvl="1"/>
            <a:endParaRPr lang="en-US" sz="2000" dirty="0"/>
          </a:p>
          <a:p>
            <a:pPr lvl="1"/>
            <a:r>
              <a:rPr lang="en-US" sz="2000" dirty="0"/>
              <a:t>Mineral oil spills onto soil or into waterways must be remediated</a:t>
            </a:r>
          </a:p>
          <a:p>
            <a:pPr lvl="1"/>
            <a:endParaRPr lang="en-US" sz="2000" baseline="30000" dirty="0"/>
          </a:p>
          <a:p>
            <a:pPr lvl="1"/>
            <a:r>
              <a:rPr lang="en-US" sz="2000" dirty="0"/>
              <a:t>Risk to aquatic life</a:t>
            </a:r>
          </a:p>
          <a:p>
            <a:pPr lvl="1"/>
            <a:endParaRPr lang="en-US" sz="2000" dirty="0"/>
          </a:p>
          <a:p>
            <a:pPr lvl="1"/>
            <a:r>
              <a:rPr lang="en-US" sz="2000" dirty="0"/>
              <a:t> Particularly challenging with</a:t>
            </a:r>
          </a:p>
          <a:p>
            <a:pPr marL="0" lvl="1" indent="0">
              <a:buNone/>
            </a:pPr>
            <a:r>
              <a:rPr lang="en-US" sz="2000" dirty="0"/>
              <a:t>   limited space on tailrace decks </a:t>
            </a:r>
          </a:p>
          <a:p>
            <a:pPr marL="0" lvl="1" indent="0">
              <a:buNone/>
            </a:pPr>
            <a:endParaRPr lang="en-US" sz="2000" dirty="0"/>
          </a:p>
          <a:p>
            <a:pPr marL="0" lvl="1" indent="0">
              <a:buNone/>
            </a:pPr>
            <a:r>
              <a:rPr lang="en-US" sz="2000" dirty="0"/>
              <a:t>- extra-high voltage transformers, and high current bushings in isolated phase bus duct (all low voltage in NWW) are subject to greater stresses than distribution class transformer bushings</a:t>
            </a:r>
          </a:p>
          <a:p>
            <a:pPr lvl="1"/>
            <a:endParaRPr lang="en-US" sz="2000" baseline="30000" dirty="0"/>
          </a:p>
        </p:txBody>
      </p:sp>
      <p:pic>
        <p:nvPicPr>
          <p:cNvPr id="2" name="Picture 1"/>
          <p:cNvPicPr>
            <a:picLocks noChangeAspect="1"/>
          </p:cNvPicPr>
          <p:nvPr/>
        </p:nvPicPr>
        <p:blipFill>
          <a:blip r:embed="rId2"/>
          <a:stretch>
            <a:fillRect/>
          </a:stretch>
        </p:blipFill>
        <p:spPr>
          <a:xfrm>
            <a:off x="6308418" y="1469847"/>
            <a:ext cx="4462414" cy="4230124"/>
          </a:xfrm>
          <a:prstGeom prst="rect">
            <a:avLst/>
          </a:prstGeom>
        </p:spPr>
      </p:pic>
      <p:sp>
        <p:nvSpPr>
          <p:cNvPr id="12" name="TextBox 11"/>
          <p:cNvSpPr txBox="1"/>
          <p:nvPr/>
        </p:nvSpPr>
        <p:spPr>
          <a:xfrm>
            <a:off x="7162799" y="5699971"/>
            <a:ext cx="2753651"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Tank split due to fault</a:t>
            </a:r>
          </a:p>
          <a:p>
            <a:pPr algn="ctr"/>
            <a:r>
              <a:rPr lang="en-US" dirty="0"/>
              <a:t>(not a USACE unit!)</a:t>
            </a:r>
          </a:p>
        </p:txBody>
      </p:sp>
    </p:spTree>
    <p:extLst>
      <p:ext uri="{BB962C8B-B14F-4D97-AF65-F5344CB8AC3E}">
        <p14:creationId xmlns:p14="http://schemas.microsoft.com/office/powerpoint/2010/main" val="54285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838200" y="85477"/>
            <a:ext cx="9677400" cy="1143000"/>
          </a:xfrm>
        </p:spPr>
        <p:txBody>
          <a:bodyPr/>
          <a:lstStyle/>
          <a:p>
            <a:r>
              <a:rPr lang="en-US" dirty="0"/>
              <a:t>Environmental AND SAFETY</a:t>
            </a:r>
          </a:p>
        </p:txBody>
      </p:sp>
      <p:sp>
        <p:nvSpPr>
          <p:cNvPr id="7" name="Rectangle 3"/>
          <p:cNvSpPr>
            <a:spLocks noGrp="1" noChangeArrowheads="1"/>
          </p:cNvSpPr>
          <p:nvPr>
            <p:ph sz="quarter" idx="10"/>
          </p:nvPr>
        </p:nvSpPr>
        <p:spPr>
          <a:xfrm>
            <a:off x="266700" y="1028700"/>
            <a:ext cx="11658600" cy="5600700"/>
          </a:xfrm>
        </p:spPr>
        <p:txBody>
          <a:bodyPr/>
          <a:lstStyle/>
          <a:p>
            <a:pPr marL="0" lvl="1" indent="0">
              <a:buNone/>
            </a:pPr>
            <a:endParaRPr lang="en-US" sz="2000" dirty="0"/>
          </a:p>
          <a:p>
            <a:pPr lvl="1"/>
            <a:r>
              <a:rPr lang="en-US" sz="2000" dirty="0"/>
              <a:t>Transformers pass SIGNIFICANT energy, and the potential fire energy of 5,000 or 10,000 gallons of mineral oil is substantial</a:t>
            </a:r>
          </a:p>
          <a:p>
            <a:pPr lvl="1"/>
            <a:endParaRPr lang="en-US" sz="2000" dirty="0"/>
          </a:p>
          <a:p>
            <a:pPr marL="0" lvl="1" indent="0">
              <a:buNone/>
            </a:pPr>
            <a:endParaRPr lang="en-US" sz="2000" dirty="0"/>
          </a:p>
          <a:p>
            <a:pPr marL="0" lvl="1" indent="0">
              <a:buNone/>
            </a:pPr>
            <a:endParaRPr lang="en-US" sz="2000" baseline="30000" dirty="0"/>
          </a:p>
          <a:p>
            <a:pPr marL="0" lvl="1" indent="0">
              <a:buNone/>
            </a:pPr>
            <a:endParaRPr lang="en-US" sz="2000" dirty="0"/>
          </a:p>
          <a:p>
            <a:pPr lvl="1"/>
            <a:endParaRPr lang="en-US" sz="2000" dirty="0"/>
          </a:p>
          <a:p>
            <a:pPr lvl="1"/>
            <a:endParaRPr lang="en-US" sz="2000" dirty="0"/>
          </a:p>
        </p:txBody>
      </p:sp>
      <p:pic>
        <p:nvPicPr>
          <p:cNvPr id="3" name="Picture 2"/>
          <p:cNvPicPr>
            <a:picLocks noChangeAspect="1"/>
          </p:cNvPicPr>
          <p:nvPr/>
        </p:nvPicPr>
        <p:blipFill>
          <a:blip r:embed="rId2"/>
          <a:stretch>
            <a:fillRect/>
          </a:stretch>
        </p:blipFill>
        <p:spPr>
          <a:xfrm>
            <a:off x="4156253" y="2609646"/>
            <a:ext cx="3588011" cy="2726888"/>
          </a:xfrm>
          <a:prstGeom prst="rect">
            <a:avLst/>
          </a:prstGeom>
        </p:spPr>
      </p:pic>
      <p:pic>
        <p:nvPicPr>
          <p:cNvPr id="4" name="Picture 3"/>
          <p:cNvPicPr>
            <a:picLocks noChangeAspect="1"/>
          </p:cNvPicPr>
          <p:nvPr/>
        </p:nvPicPr>
        <p:blipFill>
          <a:blip r:embed="rId3"/>
          <a:stretch>
            <a:fillRect/>
          </a:stretch>
        </p:blipFill>
        <p:spPr>
          <a:xfrm>
            <a:off x="381000" y="2470928"/>
            <a:ext cx="3962400" cy="3865109"/>
          </a:xfrm>
          <a:prstGeom prst="rect">
            <a:avLst/>
          </a:prstGeom>
        </p:spPr>
      </p:pic>
      <p:pic>
        <p:nvPicPr>
          <p:cNvPr id="5" name="Picture 4"/>
          <p:cNvPicPr>
            <a:picLocks noChangeAspect="1"/>
          </p:cNvPicPr>
          <p:nvPr/>
        </p:nvPicPr>
        <p:blipFill>
          <a:blip r:embed="rId4"/>
          <a:stretch>
            <a:fillRect/>
          </a:stretch>
        </p:blipFill>
        <p:spPr>
          <a:xfrm>
            <a:off x="7086600" y="2057400"/>
            <a:ext cx="2724530" cy="2086266"/>
          </a:xfrm>
          <a:prstGeom prst="rect">
            <a:avLst/>
          </a:prstGeom>
        </p:spPr>
      </p:pic>
      <p:pic>
        <p:nvPicPr>
          <p:cNvPr id="6" name="Picture 5"/>
          <p:cNvPicPr>
            <a:picLocks noChangeAspect="1"/>
          </p:cNvPicPr>
          <p:nvPr/>
        </p:nvPicPr>
        <p:blipFill>
          <a:blip r:embed="rId5"/>
          <a:stretch>
            <a:fillRect/>
          </a:stretch>
        </p:blipFill>
        <p:spPr>
          <a:xfrm>
            <a:off x="9055532" y="3138638"/>
            <a:ext cx="2734057" cy="2010056"/>
          </a:xfrm>
          <a:prstGeom prst="rect">
            <a:avLst/>
          </a:prstGeom>
        </p:spPr>
      </p:pic>
      <p:pic>
        <p:nvPicPr>
          <p:cNvPr id="8" name="Picture 7"/>
          <p:cNvPicPr>
            <a:picLocks noChangeAspect="1"/>
          </p:cNvPicPr>
          <p:nvPr/>
        </p:nvPicPr>
        <p:blipFill>
          <a:blip r:embed="rId6"/>
          <a:stretch>
            <a:fillRect/>
          </a:stretch>
        </p:blipFill>
        <p:spPr>
          <a:xfrm>
            <a:off x="6477000" y="4460498"/>
            <a:ext cx="2888475" cy="1917456"/>
          </a:xfrm>
          <a:prstGeom prst="rect">
            <a:avLst/>
          </a:prstGeom>
        </p:spPr>
      </p:pic>
    </p:spTree>
    <p:extLst>
      <p:ext uri="{BB962C8B-B14F-4D97-AF65-F5344CB8AC3E}">
        <p14:creationId xmlns:p14="http://schemas.microsoft.com/office/powerpoint/2010/main" val="216688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838200" y="85477"/>
            <a:ext cx="9677400" cy="1143000"/>
          </a:xfrm>
        </p:spPr>
        <p:txBody>
          <a:bodyPr/>
          <a:lstStyle/>
          <a:p>
            <a:r>
              <a:rPr lang="en-US" dirty="0"/>
              <a:t>Questions?</a:t>
            </a:r>
          </a:p>
        </p:txBody>
      </p:sp>
      <p:sp>
        <p:nvSpPr>
          <p:cNvPr id="4" name="Content Placeholder 5">
            <a:extLst>
              <a:ext uri="{FF2B5EF4-FFF2-40B4-BE49-F238E27FC236}">
                <a16:creationId xmlns:a16="http://schemas.microsoft.com/office/drawing/2014/main" id="{7BA74B36-CA0B-4FEE-9C87-97B77858C3A4}"/>
              </a:ext>
            </a:extLst>
          </p:cNvPr>
          <p:cNvSpPr txBox="1">
            <a:spLocks/>
          </p:cNvSpPr>
          <p:nvPr/>
        </p:nvSpPr>
        <p:spPr>
          <a:xfrm>
            <a:off x="266701" y="2895600"/>
            <a:ext cx="11544299" cy="3733802"/>
          </a:xfrm>
          <a:prstGeom prst="rect">
            <a:avLst/>
          </a:prstGeom>
        </p:spPr>
        <p:txBody>
          <a:bodyPr/>
          <a:lst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I glossed over many details / nuances to clearly communicate the basic concept</a:t>
            </a:r>
          </a:p>
          <a:p>
            <a:pPr marL="689372" lvl="2" indent="-342900"/>
            <a:r>
              <a:rPr lang="en-US" sz="1550" b="1" dirty="0">
                <a:latin typeface="Calibri" panose="020F0502020204030204" pitchFamily="34" charset="0"/>
                <a:cs typeface="Calibri" panose="020F0502020204030204" pitchFamily="34" charset="0"/>
              </a:rPr>
              <a:t>If you’re an experienced electrical person, please forgive me</a:t>
            </a:r>
          </a:p>
          <a:p>
            <a:pPr marL="689372" lvl="2" indent="-342900"/>
            <a:endParaRPr lang="en-US" sz="1550" b="1" dirty="0">
              <a:latin typeface="Calibri" panose="020F0502020204030204" pitchFamily="34" charset="0"/>
              <a:cs typeface="Calibri" panose="020F0502020204030204" pitchFamily="34" charset="0"/>
            </a:endParaRPr>
          </a:p>
          <a:p>
            <a:pPr marL="342900" indent="-342900"/>
            <a:endParaRPr lang="en-US" b="1" dirty="0"/>
          </a:p>
        </p:txBody>
      </p:sp>
    </p:spTree>
    <p:extLst>
      <p:ext uri="{BB962C8B-B14F-4D97-AF65-F5344CB8AC3E}">
        <p14:creationId xmlns:p14="http://schemas.microsoft.com/office/powerpoint/2010/main" val="11409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using the same dictionary</a:t>
            </a:r>
          </a:p>
        </p:txBody>
      </p:sp>
      <p:sp>
        <p:nvSpPr>
          <p:cNvPr id="20485" name="Content Placeholder 5"/>
          <p:cNvSpPr>
            <a:spLocks noGrp="1"/>
          </p:cNvSpPr>
          <p:nvPr>
            <p:ph sz="quarter" idx="16"/>
          </p:nvPr>
        </p:nvSpPr>
        <p:spPr>
          <a:xfrm>
            <a:off x="266701" y="1143001"/>
            <a:ext cx="11544299" cy="5486401"/>
          </a:xfrm>
        </p:spPr>
        <p:txBody>
          <a:bodyPr/>
          <a:lstStyle/>
          <a:p>
            <a:r>
              <a:rPr lang="en-US" sz="2000" b="1" dirty="0">
                <a:latin typeface="Calibri" panose="020F0502020204030204" pitchFamily="34" charset="0"/>
                <a:cs typeface="Calibri" panose="020F0502020204030204" pitchFamily="34" charset="0"/>
              </a:rPr>
              <a:t>Bushing</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IEEE Definition:</a:t>
            </a:r>
            <a:r>
              <a:rPr lang="en-US" sz="2000" dirty="0">
                <a:latin typeface="Calibri" panose="020F0502020204030204" pitchFamily="34" charset="0"/>
                <a:cs typeface="Calibri" panose="020F0502020204030204" pitchFamily="34" charset="0"/>
              </a:rPr>
              <a:t>  An insulating structure including a through conductor, or</a:t>
            </a:r>
          </a:p>
          <a:p>
            <a:r>
              <a:rPr lang="en-US" sz="2000" dirty="0">
                <a:latin typeface="Calibri" panose="020F0502020204030204" pitchFamily="34" charset="0"/>
                <a:cs typeface="Calibri" panose="020F0502020204030204" pitchFamily="34" charset="0"/>
              </a:rPr>
              <a:t>		providing a passageway for such a conductor, with provision for mounting on </a:t>
            </a:r>
          </a:p>
          <a:p>
            <a:r>
              <a:rPr lang="en-US" sz="2000" dirty="0">
                <a:latin typeface="Calibri" panose="020F0502020204030204" pitchFamily="34" charset="0"/>
                <a:cs typeface="Calibri" panose="020F0502020204030204" pitchFamily="34" charset="0"/>
              </a:rPr>
              <a:t>		a barrier, conducting or otherwise, for the purpose of insulating the conductor</a:t>
            </a:r>
          </a:p>
          <a:p>
            <a:r>
              <a:rPr lang="en-US" sz="2000" dirty="0">
                <a:latin typeface="Calibri" panose="020F0502020204030204" pitchFamily="34" charset="0"/>
                <a:cs typeface="Calibri" panose="020F0502020204030204" pitchFamily="34" charset="0"/>
              </a:rPr>
              <a:t>		from the barrier and conducting current from one side of the barrier to the other.</a:t>
            </a:r>
          </a:p>
          <a:p>
            <a:endParaRPr lang="en-US"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Simplified Definition:</a:t>
            </a:r>
            <a:r>
              <a:rPr lang="en-US" sz="2000" dirty="0">
                <a:latin typeface="Calibri" panose="020F0502020204030204" pitchFamily="34" charset="0"/>
                <a:cs typeface="Calibri" panose="020F0502020204030204" pitchFamily="34" charset="0"/>
              </a:rPr>
              <a:t> Component that allows passing high voltage and/or power </a:t>
            </a:r>
          </a:p>
          <a:p>
            <a:r>
              <a:rPr lang="en-US" sz="2000" dirty="0">
                <a:latin typeface="Calibri" panose="020F0502020204030204" pitchFamily="34" charset="0"/>
                <a:cs typeface="Calibri" panose="020F0502020204030204" pitchFamily="34" charset="0"/>
              </a:rPr>
              <a:t>		through something that should not be high voltage and/or power</a:t>
            </a:r>
          </a:p>
          <a:p>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Conductor</a:t>
            </a:r>
            <a:r>
              <a:rPr lang="en-US" sz="2000" dirty="0">
                <a:latin typeface="Calibri" panose="020F0502020204030204" pitchFamily="34" charset="0"/>
                <a:cs typeface="Calibri" panose="020F0502020204030204" pitchFamily="34" charset="0"/>
              </a:rPr>
              <a:t>	any material that readily conducts electricity</a:t>
            </a:r>
          </a:p>
          <a:p>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Insulator</a:t>
            </a:r>
            <a:r>
              <a:rPr lang="en-US" sz="2000" dirty="0">
                <a:latin typeface="Calibri" panose="020F0502020204030204" pitchFamily="34" charset="0"/>
                <a:cs typeface="Calibri" panose="020F0502020204030204" pitchFamily="34" charset="0"/>
              </a:rPr>
              <a:t>	any material that readily insulates against electricity</a:t>
            </a:r>
          </a:p>
          <a:p>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Shed</a:t>
            </a:r>
            <a:r>
              <a:rPr lang="en-US" sz="2000" dirty="0">
                <a:latin typeface="Calibri" panose="020F0502020204030204" pitchFamily="34" charset="0"/>
                <a:cs typeface="Calibri" panose="020F0502020204030204" pitchFamily="34" charset="0"/>
              </a:rPr>
              <a:t>		the outer portion of a bushing that protects from weather</a:t>
            </a:r>
          </a:p>
          <a:p>
            <a:endParaRPr lang="en-US" dirty="0"/>
          </a:p>
          <a:p>
            <a:pPr lvl="0"/>
            <a:r>
              <a:rPr lang="en-US" sz="2000" b="1" dirty="0">
                <a:solidFill>
                  <a:srgbClr val="000000">
                    <a:lumMod val="75000"/>
                    <a:lumOff val="25000"/>
                  </a:srgbClr>
                </a:solidFill>
                <a:latin typeface="Calibri" panose="020F0502020204030204" pitchFamily="34" charset="0"/>
                <a:cs typeface="Calibri" panose="020F0502020204030204" pitchFamily="34" charset="0"/>
              </a:rPr>
              <a:t>Voltage</a:t>
            </a:r>
            <a:r>
              <a:rPr lang="en-US" sz="2000" dirty="0">
                <a:solidFill>
                  <a:srgbClr val="000000">
                    <a:lumMod val="75000"/>
                    <a:lumOff val="25000"/>
                  </a:srgbClr>
                </a:solidFill>
                <a:latin typeface="Calibri" panose="020F0502020204030204" pitchFamily="34" charset="0"/>
                <a:cs typeface="Calibri" panose="020F0502020204030204" pitchFamily="34" charset="0"/>
              </a:rPr>
              <a:t>		measurement of how many electrons are piled up in one spot</a:t>
            </a:r>
          </a:p>
          <a:p>
            <a:pPr lvl="0"/>
            <a:endParaRPr lang="en-US" dirty="0">
              <a:solidFill>
                <a:srgbClr val="000000">
                  <a:lumMod val="75000"/>
                  <a:lumOff val="25000"/>
                </a:srgbClr>
              </a:solidFill>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Current</a:t>
            </a:r>
            <a:r>
              <a:rPr lang="en-US" sz="2000" dirty="0">
                <a:latin typeface="Calibri" panose="020F0502020204030204" pitchFamily="34" charset="0"/>
                <a:cs typeface="Calibri" panose="020F0502020204030204" pitchFamily="34" charset="0"/>
              </a:rPr>
              <a:t>		measurement of how many electrons move through one spot</a:t>
            </a:r>
          </a:p>
          <a:p>
            <a:endParaRPr lang="en-US" b="1"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310917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using the same dictionary</a:t>
            </a:r>
          </a:p>
        </p:txBody>
      </p:sp>
      <p:sp>
        <p:nvSpPr>
          <p:cNvPr id="20485" name="Content Placeholder 5"/>
          <p:cNvSpPr>
            <a:spLocks noGrp="1"/>
          </p:cNvSpPr>
          <p:nvPr>
            <p:ph sz="quarter" idx="16"/>
          </p:nvPr>
        </p:nvSpPr>
        <p:spPr>
          <a:xfrm>
            <a:off x="266701" y="1143001"/>
            <a:ext cx="11544299" cy="5486401"/>
          </a:xfrm>
        </p:spPr>
        <p:txBody>
          <a:bodyPr/>
          <a:lstStyle/>
          <a:p>
            <a:r>
              <a:rPr lang="en-US" sz="2000" b="1" dirty="0">
                <a:latin typeface="Calibri" panose="020F0502020204030204" pitchFamily="34" charset="0"/>
                <a:cs typeface="Calibri" panose="020F0502020204030204" pitchFamily="34" charset="0"/>
              </a:rPr>
              <a:t>Insulation Power Factor testing</a:t>
            </a:r>
          </a:p>
          <a:p>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IEEE Definition:</a:t>
            </a:r>
            <a:r>
              <a:rPr lang="en-US" sz="2000" dirty="0">
                <a:latin typeface="Calibri" panose="020F0502020204030204" pitchFamily="34" charset="0"/>
                <a:cs typeface="Calibri" panose="020F0502020204030204" pitchFamily="34" charset="0"/>
              </a:rPr>
              <a:t> The ratio of the power dissipated in the insulation, in watts, to </a:t>
            </a:r>
          </a:p>
          <a:p>
            <a:r>
              <a:rPr lang="en-US" sz="2000" dirty="0">
                <a:latin typeface="Calibri" panose="020F0502020204030204" pitchFamily="34" charset="0"/>
                <a:cs typeface="Calibri" panose="020F0502020204030204" pitchFamily="34" charset="0"/>
              </a:rPr>
              <a:t>		the product of the effective voltage and current in Voltamperes, when tested </a:t>
            </a:r>
          </a:p>
          <a:p>
            <a:r>
              <a:rPr lang="en-US" sz="2000" dirty="0">
                <a:latin typeface="Calibri" panose="020F0502020204030204" pitchFamily="34" charset="0"/>
                <a:cs typeface="Calibri" panose="020F0502020204030204" pitchFamily="34" charset="0"/>
              </a:rPr>
              <a:t>		under a sinusoidal voltage and prescribed conditions. </a:t>
            </a:r>
          </a:p>
          <a:p>
            <a:r>
              <a:rPr lang="en-US" sz="2000" dirty="0">
                <a:latin typeface="Calibri" panose="020F0502020204030204" pitchFamily="34" charset="0"/>
                <a:cs typeface="Calibri" panose="020F0502020204030204" pitchFamily="34" charset="0"/>
              </a:rPr>
              <a:t>		Note: The insulation power factor is equal to the cosine of the phase angle between </a:t>
            </a:r>
          </a:p>
          <a:p>
            <a:r>
              <a:rPr lang="en-US" sz="2000" dirty="0">
                <a:latin typeface="Calibri" panose="020F0502020204030204" pitchFamily="34" charset="0"/>
                <a:cs typeface="Calibri" panose="020F0502020204030204" pitchFamily="34" charset="0"/>
              </a:rPr>
              <a:t>		the voltage and the resulting current when both the voltage and current are sinusoidal.</a:t>
            </a:r>
          </a:p>
          <a:p>
            <a:endParaRPr lang="en-US"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Simplified Definition:</a:t>
            </a:r>
            <a:r>
              <a:rPr lang="en-US" sz="2000" dirty="0">
                <a:latin typeface="Calibri" panose="020F0502020204030204" pitchFamily="34" charset="0"/>
                <a:cs typeface="Calibri" panose="020F0502020204030204" pitchFamily="34" charset="0"/>
              </a:rPr>
              <a:t> The amount of energy that didn’t go where we wanted</a:t>
            </a:r>
          </a:p>
          <a:p>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Doble power factor testing</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Same thing, but the test is done by a blue colored </a:t>
            </a:r>
          </a:p>
          <a:p>
            <a:r>
              <a:rPr lang="en-US" sz="2000" dirty="0">
                <a:latin typeface="Calibri" panose="020F0502020204030204" pitchFamily="34" charset="0"/>
                <a:cs typeface="Calibri" panose="020F0502020204030204" pitchFamily="34" charset="0"/>
              </a:rPr>
              <a:t>		box owned by Doble</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 “Kleenex” type of situation)</a:t>
            </a:r>
          </a:p>
          <a:p>
            <a:endParaRPr lang="en-US" sz="2000" dirty="0">
              <a:latin typeface="Calibri" panose="020F0502020204030204" pitchFamily="34" charset="0"/>
              <a:cs typeface="Calibri" panose="020F0502020204030204" pitchFamily="34" charset="0"/>
            </a:endParaRPr>
          </a:p>
          <a:p>
            <a:pPr lvl="0"/>
            <a:endParaRPr lang="en-US" sz="2000" dirty="0">
              <a:solidFill>
                <a:srgbClr val="000000">
                  <a:lumMod val="75000"/>
                  <a:lumOff val="25000"/>
                </a:srgbClr>
              </a:solidFill>
              <a:latin typeface="Calibri" panose="020F0502020204030204" pitchFamily="34" charset="0"/>
              <a:cs typeface="Calibri" panose="020F0502020204030204" pitchFamily="34" charset="0"/>
            </a:endParaRPr>
          </a:p>
          <a:p>
            <a:endParaRPr lang="en-US" dirty="0"/>
          </a:p>
          <a:p>
            <a:endParaRPr lang="en-US" dirty="0"/>
          </a:p>
        </p:txBody>
      </p:sp>
      <p:pic>
        <p:nvPicPr>
          <p:cNvPr id="3" name="Picture 2">
            <a:extLst>
              <a:ext uri="{FF2B5EF4-FFF2-40B4-BE49-F238E27FC236}">
                <a16:creationId xmlns:a16="http://schemas.microsoft.com/office/drawing/2014/main" id="{6856CDF6-34B8-4FE3-BBEB-491F46AAE3CA}"/>
              </a:ext>
            </a:extLst>
          </p:cNvPr>
          <p:cNvPicPr>
            <a:picLocks noChangeAspect="1"/>
          </p:cNvPicPr>
          <p:nvPr/>
        </p:nvPicPr>
        <p:blipFill>
          <a:blip r:embed="rId2"/>
          <a:stretch>
            <a:fillRect/>
          </a:stretch>
        </p:blipFill>
        <p:spPr>
          <a:xfrm>
            <a:off x="7421711" y="3581400"/>
            <a:ext cx="4402541" cy="2756730"/>
          </a:xfrm>
          <a:prstGeom prst="rect">
            <a:avLst/>
          </a:prstGeom>
        </p:spPr>
      </p:pic>
    </p:spTree>
    <p:extLst>
      <p:ext uri="{BB962C8B-B14F-4D97-AF65-F5344CB8AC3E}">
        <p14:creationId xmlns:p14="http://schemas.microsoft.com/office/powerpoint/2010/main" val="138903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
            <a:ext cx="9906000" cy="1143000"/>
          </a:xfrm>
        </p:spPr>
        <p:txBody>
          <a:bodyPr/>
          <a:lstStyle/>
          <a:p>
            <a:r>
              <a:rPr lang="en-US" dirty="0"/>
              <a:t>Types of Bushing Construction</a:t>
            </a:r>
          </a:p>
        </p:txBody>
      </p:sp>
      <p:graphicFrame>
        <p:nvGraphicFramePr>
          <p:cNvPr id="4" name="Table 4">
            <a:extLst>
              <a:ext uri="{FF2B5EF4-FFF2-40B4-BE49-F238E27FC236}">
                <a16:creationId xmlns:a16="http://schemas.microsoft.com/office/drawing/2014/main" id="{F68E2D30-EDBA-40AC-B0B4-32C11AA5803D}"/>
              </a:ext>
            </a:extLst>
          </p:cNvPr>
          <p:cNvGraphicFramePr>
            <a:graphicFrameLocks noGrp="1"/>
          </p:cNvGraphicFramePr>
          <p:nvPr>
            <p:extLst>
              <p:ext uri="{D42A27DB-BD31-4B8C-83A1-F6EECF244321}">
                <p14:modId xmlns:p14="http://schemas.microsoft.com/office/powerpoint/2010/main" val="4208904620"/>
              </p:ext>
            </p:extLst>
          </p:nvPr>
        </p:nvGraphicFramePr>
        <p:xfrm>
          <a:off x="272472" y="990600"/>
          <a:ext cx="11647055" cy="5334000"/>
        </p:xfrm>
        <a:graphic>
          <a:graphicData uri="http://schemas.openxmlformats.org/drawingml/2006/table">
            <a:tbl>
              <a:tblPr firstRow="1" bandRow="1">
                <a:tableStyleId>{5C22544A-7EE6-4342-B048-85BDC9FD1C3A}</a:tableStyleId>
              </a:tblPr>
              <a:tblGrid>
                <a:gridCol w="2455311">
                  <a:extLst>
                    <a:ext uri="{9D8B030D-6E8A-4147-A177-3AD203B41FA5}">
                      <a16:colId xmlns:a16="http://schemas.microsoft.com/office/drawing/2014/main" val="3604861720"/>
                    </a:ext>
                  </a:extLst>
                </a:gridCol>
                <a:gridCol w="4595872">
                  <a:extLst>
                    <a:ext uri="{9D8B030D-6E8A-4147-A177-3AD203B41FA5}">
                      <a16:colId xmlns:a16="http://schemas.microsoft.com/office/drawing/2014/main" val="3492345086"/>
                    </a:ext>
                  </a:extLst>
                </a:gridCol>
                <a:gridCol w="4595872">
                  <a:extLst>
                    <a:ext uri="{9D8B030D-6E8A-4147-A177-3AD203B41FA5}">
                      <a16:colId xmlns:a16="http://schemas.microsoft.com/office/drawing/2014/main" val="1410209379"/>
                    </a:ext>
                  </a:extLst>
                </a:gridCol>
              </a:tblGrid>
              <a:tr h="370840">
                <a:tc>
                  <a:txBody>
                    <a:bodyPr/>
                    <a:lstStyle/>
                    <a:p>
                      <a:r>
                        <a:rPr lang="en-US" sz="2000" dirty="0">
                          <a:solidFill>
                            <a:schemeClr val="tx1"/>
                          </a:solidFill>
                        </a:rPr>
                        <a:t>Bushing Type</a:t>
                      </a:r>
                    </a:p>
                  </a:txBody>
                  <a:tcPr/>
                </a:tc>
                <a:tc>
                  <a:txBody>
                    <a:bodyPr/>
                    <a:lstStyle/>
                    <a:p>
                      <a:r>
                        <a:rPr lang="en-US" sz="2000" dirty="0">
                          <a:solidFill>
                            <a:schemeClr val="tx1"/>
                          </a:solidFill>
                        </a:rPr>
                        <a:t>Construction</a:t>
                      </a:r>
                    </a:p>
                  </a:txBody>
                  <a:tcPr/>
                </a:tc>
                <a:tc>
                  <a:txBody>
                    <a:bodyPr/>
                    <a:lstStyle/>
                    <a:p>
                      <a:r>
                        <a:rPr lang="en-US" sz="2000" dirty="0">
                          <a:solidFill>
                            <a:schemeClr val="tx1"/>
                          </a:solidFill>
                        </a:rPr>
                        <a:t>Typical Application</a:t>
                      </a:r>
                    </a:p>
                  </a:txBody>
                  <a:tcPr/>
                </a:tc>
                <a:extLst>
                  <a:ext uri="{0D108BD9-81ED-4DB2-BD59-A6C34878D82A}">
                    <a16:rowId xmlns:a16="http://schemas.microsoft.com/office/drawing/2014/main" val="3761932272"/>
                  </a:ext>
                </a:extLst>
              </a:tr>
              <a:tr h="370840">
                <a:tc>
                  <a:txBody>
                    <a:bodyPr/>
                    <a:lstStyle/>
                    <a:p>
                      <a:r>
                        <a:rPr lang="en-US" sz="2000" dirty="0"/>
                        <a:t>Solid Bulk</a:t>
                      </a:r>
                    </a:p>
                  </a:txBody>
                  <a:tcPr/>
                </a:tc>
                <a:tc>
                  <a:txBody>
                    <a:bodyPr/>
                    <a:lstStyle/>
                    <a:p>
                      <a:r>
                        <a:rPr lang="en-US" sz="2000" dirty="0"/>
                        <a:t>homogenous solid, such as epoxy</a:t>
                      </a:r>
                    </a:p>
                  </a:txBody>
                  <a:tcPr/>
                </a:tc>
                <a:tc>
                  <a:txBody>
                    <a:bodyPr/>
                    <a:lstStyle/>
                    <a:p>
                      <a:r>
                        <a:rPr lang="en-US" sz="2000" dirty="0"/>
                        <a:t>Low Voltage</a:t>
                      </a:r>
                    </a:p>
                  </a:txBody>
                  <a:tcPr/>
                </a:tc>
                <a:extLst>
                  <a:ext uri="{0D108BD9-81ED-4DB2-BD59-A6C34878D82A}">
                    <a16:rowId xmlns:a16="http://schemas.microsoft.com/office/drawing/2014/main" val="316162125"/>
                  </a:ext>
                </a:extLst>
              </a:tr>
              <a:tr h="370840">
                <a:tc>
                  <a:txBody>
                    <a:bodyPr/>
                    <a:lstStyle/>
                    <a:p>
                      <a:r>
                        <a:rPr lang="en-US" sz="2000" dirty="0"/>
                        <a:t>Oil Impregnated Paper</a:t>
                      </a:r>
                    </a:p>
                    <a:p>
                      <a:r>
                        <a:rPr lang="en-US" sz="2000" dirty="0"/>
                        <a:t>(OIP)</a:t>
                      </a:r>
                    </a:p>
                  </a:txBody>
                  <a:tcPr/>
                </a:tc>
                <a:tc>
                  <a:txBody>
                    <a:bodyPr/>
                    <a:lstStyle/>
                    <a:p>
                      <a:r>
                        <a:rPr lang="en-US" sz="2000" dirty="0"/>
                        <a:t>Alternating layers of paper and conductive material, </a:t>
                      </a:r>
                    </a:p>
                    <a:p>
                      <a:endParaRPr lang="en-US" sz="2000" dirty="0"/>
                    </a:p>
                    <a:p>
                      <a:r>
                        <a:rPr lang="en-US" sz="2000" dirty="0"/>
                        <a:t>Filled with oil</a:t>
                      </a:r>
                    </a:p>
                  </a:txBody>
                  <a:tcPr/>
                </a:tc>
                <a:tc>
                  <a:txBody>
                    <a:bodyPr/>
                    <a:lstStyle/>
                    <a:p>
                      <a:r>
                        <a:rPr lang="en-US" sz="2000" dirty="0"/>
                        <a:t>Low Voltage</a:t>
                      </a:r>
                    </a:p>
                    <a:p>
                      <a:r>
                        <a:rPr lang="en-US" sz="2000" dirty="0"/>
                        <a:t>High Voltage and High Voltage Neutral</a:t>
                      </a:r>
                    </a:p>
                  </a:txBody>
                  <a:tcPr/>
                </a:tc>
                <a:extLst>
                  <a:ext uri="{0D108BD9-81ED-4DB2-BD59-A6C34878D82A}">
                    <a16:rowId xmlns:a16="http://schemas.microsoft.com/office/drawing/2014/main" val="818237861"/>
                  </a:ext>
                </a:extLst>
              </a:tr>
              <a:tr h="370840">
                <a:tc>
                  <a:txBody>
                    <a:bodyPr/>
                    <a:lstStyle/>
                    <a:p>
                      <a:r>
                        <a:rPr lang="en-US" sz="2000" dirty="0"/>
                        <a:t>Resin Impregnated Paper </a:t>
                      </a:r>
                    </a:p>
                    <a:p>
                      <a:r>
                        <a:rPr lang="en-US" sz="2000" dirty="0"/>
                        <a:t>(RIP)</a:t>
                      </a:r>
                    </a:p>
                  </a:txBody>
                  <a:tcPr/>
                </a:tc>
                <a:tc>
                  <a:txBody>
                    <a:bodyPr/>
                    <a:lstStyle/>
                    <a:p>
                      <a:r>
                        <a:rPr lang="en-US" sz="2000" dirty="0"/>
                        <a:t>Alternating layers of paper and conductive material, </a:t>
                      </a:r>
                    </a:p>
                    <a:p>
                      <a:endParaRPr lang="en-US" sz="2000" dirty="0"/>
                    </a:p>
                    <a:p>
                      <a:r>
                        <a:rPr lang="en-US" sz="2000" dirty="0"/>
                        <a:t>Filled with resin and cured under pressure (solid)</a:t>
                      </a:r>
                    </a:p>
                  </a:txBody>
                  <a:tcPr/>
                </a:tc>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2000" dirty="0"/>
                        <a:t>High Voltage and High Voltage Neutral</a:t>
                      </a:r>
                    </a:p>
                    <a:p>
                      <a:endParaRPr lang="en-US" sz="2000" dirty="0"/>
                    </a:p>
                  </a:txBody>
                  <a:tcPr/>
                </a:tc>
                <a:extLst>
                  <a:ext uri="{0D108BD9-81ED-4DB2-BD59-A6C34878D82A}">
                    <a16:rowId xmlns:a16="http://schemas.microsoft.com/office/drawing/2014/main" val="1158628011"/>
                  </a:ext>
                </a:extLst>
              </a:tr>
              <a:tr h="370840">
                <a:tc>
                  <a:txBody>
                    <a:bodyPr/>
                    <a:lstStyle/>
                    <a:p>
                      <a:r>
                        <a:rPr lang="en-US" sz="2000" dirty="0"/>
                        <a:t>Resin Impregnated Synthetic (RIS)</a:t>
                      </a:r>
                    </a:p>
                  </a:txBody>
                  <a:tcPr/>
                </a:tc>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2000" dirty="0"/>
                        <a:t>Alternating layers of polypropylene mesh and conductive material </a:t>
                      </a:r>
                    </a:p>
                    <a:p>
                      <a:pPr marL="0" marR="0" lvl="0" indent="0" algn="l" defTabSz="385763"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385763" rtl="0" eaLnBrk="1" fontAlgn="auto" latinLnBrk="0" hangingPunct="1">
                        <a:lnSpc>
                          <a:spcPct val="100000"/>
                        </a:lnSpc>
                        <a:spcBef>
                          <a:spcPts val="0"/>
                        </a:spcBef>
                        <a:spcAft>
                          <a:spcPts val="0"/>
                        </a:spcAft>
                        <a:buClrTx/>
                        <a:buSzTx/>
                        <a:buFontTx/>
                        <a:buNone/>
                        <a:tabLst/>
                        <a:defRPr/>
                      </a:pPr>
                      <a:r>
                        <a:rPr lang="en-US" sz="2000" dirty="0"/>
                        <a:t>Filled with resin and cured under pressure (solid)</a:t>
                      </a:r>
                    </a:p>
                  </a:txBody>
                  <a:tcPr/>
                </a:tc>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lang="en-US" sz="2000" dirty="0"/>
                        <a:t>High Voltage and High Voltage Neutral</a:t>
                      </a:r>
                    </a:p>
                    <a:p>
                      <a:pPr marL="0" marR="0" lvl="0" indent="0" algn="l" defTabSz="385763"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3694701548"/>
                  </a:ext>
                </a:extLst>
              </a:tr>
            </a:tbl>
          </a:graphicData>
        </a:graphic>
      </p:graphicFrame>
    </p:spTree>
    <p:extLst>
      <p:ext uri="{BB962C8B-B14F-4D97-AF65-F5344CB8AC3E}">
        <p14:creationId xmlns:p14="http://schemas.microsoft.com/office/powerpoint/2010/main" val="79560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C0F902-7E59-4A1E-929F-6DB9005FCAC0}"/>
              </a:ext>
            </a:extLst>
          </p:cNvPr>
          <p:cNvSpPr>
            <a:spLocks noGrp="1"/>
          </p:cNvSpPr>
          <p:nvPr>
            <p:ph type="title"/>
          </p:nvPr>
        </p:nvSpPr>
        <p:spPr/>
        <p:txBody>
          <a:bodyPr/>
          <a:lstStyle/>
          <a:p>
            <a:r>
              <a:rPr lang="en-US" dirty="0"/>
              <a:t>The Deep science behind insulators</a:t>
            </a:r>
          </a:p>
        </p:txBody>
      </p:sp>
      <p:sp>
        <p:nvSpPr>
          <p:cNvPr id="4" name="Rectangle 3">
            <a:extLst>
              <a:ext uri="{FF2B5EF4-FFF2-40B4-BE49-F238E27FC236}">
                <a16:creationId xmlns:a16="http://schemas.microsoft.com/office/drawing/2014/main" id="{9A0EDB16-3A3D-4EFF-BB0B-B70D5A7AA5B2}"/>
              </a:ext>
            </a:extLst>
          </p:cNvPr>
          <p:cNvSpPr/>
          <p:nvPr/>
        </p:nvSpPr>
        <p:spPr>
          <a:xfrm>
            <a:off x="5334000" y="1371600"/>
            <a:ext cx="457200" cy="4953000"/>
          </a:xfrm>
          <a:prstGeom prst="rect">
            <a:avLst/>
          </a:prstGeom>
          <a:solidFill>
            <a:schemeClr val="bg1">
              <a:lumMod val="60000"/>
              <a:lumOff val="40000"/>
              <a:alpha val="89000"/>
            </a:schemeClr>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 NSULATOR</a:t>
            </a:r>
          </a:p>
        </p:txBody>
      </p:sp>
      <p:sp>
        <p:nvSpPr>
          <p:cNvPr id="10" name="Oval 9">
            <a:extLst>
              <a:ext uri="{FF2B5EF4-FFF2-40B4-BE49-F238E27FC236}">
                <a16:creationId xmlns:a16="http://schemas.microsoft.com/office/drawing/2014/main" id="{844AAE28-7B03-451E-941D-EB971ABAE5DE}"/>
              </a:ext>
            </a:extLst>
          </p:cNvPr>
          <p:cNvSpPr/>
          <p:nvPr/>
        </p:nvSpPr>
        <p:spPr>
          <a:xfrm>
            <a:off x="3664226" y="1722783"/>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60E2D27-C354-4C3B-8102-B558CB7C69B0}"/>
              </a:ext>
            </a:extLst>
          </p:cNvPr>
          <p:cNvSpPr/>
          <p:nvPr/>
        </p:nvSpPr>
        <p:spPr>
          <a:xfrm>
            <a:off x="3892826" y="245745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DC074EB-96F4-4178-9121-FE9689DBDCFA}"/>
              </a:ext>
            </a:extLst>
          </p:cNvPr>
          <p:cNvSpPr/>
          <p:nvPr/>
        </p:nvSpPr>
        <p:spPr>
          <a:xfrm>
            <a:off x="3429000" y="1608485"/>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F33ACDA-240C-449F-BF55-4DF4A478A54E}"/>
              </a:ext>
            </a:extLst>
          </p:cNvPr>
          <p:cNvSpPr/>
          <p:nvPr/>
        </p:nvSpPr>
        <p:spPr>
          <a:xfrm>
            <a:off x="3455504" y="174680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076F50C-F727-483E-845D-6D822E7766F0}"/>
              </a:ext>
            </a:extLst>
          </p:cNvPr>
          <p:cNvSpPr/>
          <p:nvPr/>
        </p:nvSpPr>
        <p:spPr>
          <a:xfrm>
            <a:off x="4283765" y="1713263"/>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A0C7BB5-4BAF-41C1-BCE1-4077262E833E}"/>
              </a:ext>
            </a:extLst>
          </p:cNvPr>
          <p:cNvSpPr/>
          <p:nvPr/>
        </p:nvSpPr>
        <p:spPr>
          <a:xfrm>
            <a:off x="4277139" y="22002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1946B97-E3C4-49C4-894D-A6F71AF5AC5F}"/>
              </a:ext>
            </a:extLst>
          </p:cNvPr>
          <p:cNvSpPr/>
          <p:nvPr/>
        </p:nvSpPr>
        <p:spPr>
          <a:xfrm>
            <a:off x="3419061" y="22002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32A4BCB-11E9-4B6C-87A8-6923C40D7BF1}"/>
              </a:ext>
            </a:extLst>
          </p:cNvPr>
          <p:cNvSpPr txBox="1"/>
          <p:nvPr/>
        </p:nvSpPr>
        <p:spPr>
          <a:xfrm>
            <a:off x="1258957" y="1172173"/>
            <a:ext cx="1712843" cy="923330"/>
          </a:xfrm>
          <a:prstGeom prst="rect">
            <a:avLst/>
          </a:prstGeom>
          <a:noFill/>
        </p:spPr>
        <p:txBody>
          <a:bodyPr wrap="square" rtlCol="0">
            <a:spAutoFit/>
          </a:bodyPr>
          <a:lstStyle/>
          <a:p>
            <a:r>
              <a:rPr lang="en-US" dirty="0"/>
              <a:t>Atoms with extra valence electrons</a:t>
            </a:r>
          </a:p>
        </p:txBody>
      </p:sp>
      <p:sp>
        <p:nvSpPr>
          <p:cNvPr id="18" name="Oval 17">
            <a:extLst>
              <a:ext uri="{FF2B5EF4-FFF2-40B4-BE49-F238E27FC236}">
                <a16:creationId xmlns:a16="http://schemas.microsoft.com/office/drawing/2014/main" id="{48A4337D-F03F-468B-92E3-D4E385F31E8E}"/>
              </a:ext>
            </a:extLst>
          </p:cNvPr>
          <p:cNvSpPr/>
          <p:nvPr/>
        </p:nvSpPr>
        <p:spPr>
          <a:xfrm>
            <a:off x="7301948" y="1979953"/>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BCFCAC5-78AA-406A-A1AE-9C0E1C77F21C}"/>
              </a:ext>
            </a:extLst>
          </p:cNvPr>
          <p:cNvSpPr/>
          <p:nvPr/>
        </p:nvSpPr>
        <p:spPr>
          <a:xfrm>
            <a:off x="7066722" y="1865655"/>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D4C1209-9462-4AF0-B6C1-7802FE231F58}"/>
              </a:ext>
            </a:extLst>
          </p:cNvPr>
          <p:cNvSpPr/>
          <p:nvPr/>
        </p:nvSpPr>
        <p:spPr>
          <a:xfrm>
            <a:off x="7093226" y="20039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1FF001B-C28B-401A-9FD6-2891711627BB}"/>
              </a:ext>
            </a:extLst>
          </p:cNvPr>
          <p:cNvSpPr txBox="1"/>
          <p:nvPr/>
        </p:nvSpPr>
        <p:spPr>
          <a:xfrm>
            <a:off x="8292548" y="1120102"/>
            <a:ext cx="1712843" cy="923330"/>
          </a:xfrm>
          <a:prstGeom prst="rect">
            <a:avLst/>
          </a:prstGeom>
          <a:noFill/>
        </p:spPr>
        <p:txBody>
          <a:bodyPr wrap="square" rtlCol="0">
            <a:spAutoFit/>
          </a:bodyPr>
          <a:lstStyle/>
          <a:p>
            <a:r>
              <a:rPr lang="en-US" dirty="0"/>
              <a:t>Atoms with less valence electrons</a:t>
            </a:r>
          </a:p>
        </p:txBody>
      </p:sp>
      <p:sp>
        <p:nvSpPr>
          <p:cNvPr id="26" name="Oval 25">
            <a:extLst>
              <a:ext uri="{FF2B5EF4-FFF2-40B4-BE49-F238E27FC236}">
                <a16:creationId xmlns:a16="http://schemas.microsoft.com/office/drawing/2014/main" id="{5C498B09-02E8-48CE-9769-C82D2BE48247}"/>
              </a:ext>
            </a:extLst>
          </p:cNvPr>
          <p:cNvSpPr/>
          <p:nvPr/>
        </p:nvSpPr>
        <p:spPr>
          <a:xfrm>
            <a:off x="6636026" y="3429000"/>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6125D81-6735-4432-B8E9-9C9112D6838B}"/>
              </a:ext>
            </a:extLst>
          </p:cNvPr>
          <p:cNvSpPr/>
          <p:nvPr/>
        </p:nvSpPr>
        <p:spPr>
          <a:xfrm>
            <a:off x="6400800" y="3314702"/>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89F7F42-9EBC-477C-B365-0D4BCEF56E91}"/>
              </a:ext>
            </a:extLst>
          </p:cNvPr>
          <p:cNvSpPr/>
          <p:nvPr/>
        </p:nvSpPr>
        <p:spPr>
          <a:xfrm>
            <a:off x="6427304" y="345302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E6D5E9B-9193-4848-8F70-30C5C6D22CA1}"/>
              </a:ext>
            </a:extLst>
          </p:cNvPr>
          <p:cNvSpPr/>
          <p:nvPr/>
        </p:nvSpPr>
        <p:spPr>
          <a:xfrm>
            <a:off x="9246704" y="2851705"/>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3220ACB-974A-4272-B2D1-392DDAC57415}"/>
              </a:ext>
            </a:extLst>
          </p:cNvPr>
          <p:cNvSpPr/>
          <p:nvPr/>
        </p:nvSpPr>
        <p:spPr>
          <a:xfrm>
            <a:off x="9011478" y="2737407"/>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9E88D76B-3553-42A6-8DC4-D20DB7D6D8EC}"/>
              </a:ext>
            </a:extLst>
          </p:cNvPr>
          <p:cNvSpPr/>
          <p:nvPr/>
        </p:nvSpPr>
        <p:spPr>
          <a:xfrm>
            <a:off x="9037982" y="287572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732FB29-ADD8-46AB-84B9-DD8ADE481858}"/>
              </a:ext>
            </a:extLst>
          </p:cNvPr>
          <p:cNvSpPr/>
          <p:nvPr/>
        </p:nvSpPr>
        <p:spPr>
          <a:xfrm>
            <a:off x="8120270" y="4961997"/>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4DBEABB-2B48-4388-888E-8965FBFD08E6}"/>
              </a:ext>
            </a:extLst>
          </p:cNvPr>
          <p:cNvSpPr/>
          <p:nvPr/>
        </p:nvSpPr>
        <p:spPr>
          <a:xfrm>
            <a:off x="7885044" y="4847699"/>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11FFB4-433B-4DEC-8033-BF94FDDFADC0}"/>
              </a:ext>
            </a:extLst>
          </p:cNvPr>
          <p:cNvSpPr/>
          <p:nvPr/>
        </p:nvSpPr>
        <p:spPr>
          <a:xfrm>
            <a:off x="7911548" y="4986019"/>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B1C7862-C93E-4C58-AA84-5CF6826A6E46}"/>
              </a:ext>
            </a:extLst>
          </p:cNvPr>
          <p:cNvSpPr/>
          <p:nvPr/>
        </p:nvSpPr>
        <p:spPr>
          <a:xfrm>
            <a:off x="1337642" y="2377108"/>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7BE96F4-0A57-442A-B7F7-DBC0E908C1F7}"/>
              </a:ext>
            </a:extLst>
          </p:cNvPr>
          <p:cNvSpPr/>
          <p:nvPr/>
        </p:nvSpPr>
        <p:spPr>
          <a:xfrm>
            <a:off x="1566242" y="31117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6C72DD6-C21A-4480-BD3F-D3E88F505686}"/>
              </a:ext>
            </a:extLst>
          </p:cNvPr>
          <p:cNvSpPr/>
          <p:nvPr/>
        </p:nvSpPr>
        <p:spPr>
          <a:xfrm>
            <a:off x="1102416" y="2262810"/>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CEF7842-F362-483C-9A1E-DA7C07DF1572}"/>
              </a:ext>
            </a:extLst>
          </p:cNvPr>
          <p:cNvSpPr/>
          <p:nvPr/>
        </p:nvSpPr>
        <p:spPr>
          <a:xfrm>
            <a:off x="1128920" y="240113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613FF1AA-2AA3-4840-9455-CDC35369F0B4}"/>
              </a:ext>
            </a:extLst>
          </p:cNvPr>
          <p:cNvSpPr/>
          <p:nvPr/>
        </p:nvSpPr>
        <p:spPr>
          <a:xfrm>
            <a:off x="1957181" y="2367588"/>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6497722-D73F-4EE0-BE7D-69EAA01E6A28}"/>
              </a:ext>
            </a:extLst>
          </p:cNvPr>
          <p:cNvSpPr/>
          <p:nvPr/>
        </p:nvSpPr>
        <p:spPr>
          <a:xfrm>
            <a:off x="1950555" y="285460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F63FB22-2A01-4BC2-8AF5-552476B2C876}"/>
              </a:ext>
            </a:extLst>
          </p:cNvPr>
          <p:cNvSpPr/>
          <p:nvPr/>
        </p:nvSpPr>
        <p:spPr>
          <a:xfrm>
            <a:off x="1092477" y="285460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F6FBB281-8754-420E-8DE5-676F073A815F}"/>
              </a:ext>
            </a:extLst>
          </p:cNvPr>
          <p:cNvSpPr/>
          <p:nvPr/>
        </p:nvSpPr>
        <p:spPr>
          <a:xfrm>
            <a:off x="3882887" y="3840949"/>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F7393F05-60C6-4ED0-A71A-38AAC13F0046}"/>
              </a:ext>
            </a:extLst>
          </p:cNvPr>
          <p:cNvSpPr/>
          <p:nvPr/>
        </p:nvSpPr>
        <p:spPr>
          <a:xfrm>
            <a:off x="4111487" y="4575616"/>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63FE82A-E58E-46DE-AAE8-9C06E7678470}"/>
              </a:ext>
            </a:extLst>
          </p:cNvPr>
          <p:cNvSpPr/>
          <p:nvPr/>
        </p:nvSpPr>
        <p:spPr>
          <a:xfrm>
            <a:off x="3647661" y="3726651"/>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F5C38B64-2E3E-4AB0-8813-E6268830C4DA}"/>
              </a:ext>
            </a:extLst>
          </p:cNvPr>
          <p:cNvSpPr/>
          <p:nvPr/>
        </p:nvSpPr>
        <p:spPr>
          <a:xfrm>
            <a:off x="3674165" y="386497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27F8C4C-DA48-41E1-B8B6-4E344E4F18B4}"/>
              </a:ext>
            </a:extLst>
          </p:cNvPr>
          <p:cNvSpPr/>
          <p:nvPr/>
        </p:nvSpPr>
        <p:spPr>
          <a:xfrm>
            <a:off x="4502426" y="3831429"/>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FE264AF8-14DE-49A7-9E3E-34CA156415DE}"/>
              </a:ext>
            </a:extLst>
          </p:cNvPr>
          <p:cNvSpPr/>
          <p:nvPr/>
        </p:nvSpPr>
        <p:spPr>
          <a:xfrm>
            <a:off x="4495800" y="431844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8B1C710-6C3A-4CB2-88C8-7E373368D27B}"/>
              </a:ext>
            </a:extLst>
          </p:cNvPr>
          <p:cNvSpPr/>
          <p:nvPr/>
        </p:nvSpPr>
        <p:spPr>
          <a:xfrm>
            <a:off x="3637722" y="431844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CDCAEC4-C041-4B12-98D3-DF6DF7C937B3}"/>
              </a:ext>
            </a:extLst>
          </p:cNvPr>
          <p:cNvSpPr/>
          <p:nvPr/>
        </p:nvSpPr>
        <p:spPr>
          <a:xfrm>
            <a:off x="998883" y="5117185"/>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6942AD6C-84C6-4559-9EB7-053406444540}"/>
              </a:ext>
            </a:extLst>
          </p:cNvPr>
          <p:cNvSpPr/>
          <p:nvPr/>
        </p:nvSpPr>
        <p:spPr>
          <a:xfrm>
            <a:off x="1227483" y="585185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1B7A909F-BC7A-4469-8760-BD4B48644B53}"/>
              </a:ext>
            </a:extLst>
          </p:cNvPr>
          <p:cNvSpPr/>
          <p:nvPr/>
        </p:nvSpPr>
        <p:spPr>
          <a:xfrm>
            <a:off x="763657" y="5002887"/>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617C28B-4EF7-4344-A5B6-3E20EB1BBD6A}"/>
              </a:ext>
            </a:extLst>
          </p:cNvPr>
          <p:cNvSpPr/>
          <p:nvPr/>
        </p:nvSpPr>
        <p:spPr>
          <a:xfrm>
            <a:off x="790161" y="514120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F961284C-5992-4CB6-BCB6-1CA417CFE1C2}"/>
              </a:ext>
            </a:extLst>
          </p:cNvPr>
          <p:cNvSpPr/>
          <p:nvPr/>
        </p:nvSpPr>
        <p:spPr>
          <a:xfrm>
            <a:off x="1618422" y="510766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51E6F845-87ED-4BEE-91D2-53A6C9E3A7B2}"/>
              </a:ext>
            </a:extLst>
          </p:cNvPr>
          <p:cNvSpPr/>
          <p:nvPr/>
        </p:nvSpPr>
        <p:spPr>
          <a:xfrm>
            <a:off x="1611796" y="559467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15C2146-5FE3-485C-8BAC-DB76743B769D}"/>
              </a:ext>
            </a:extLst>
          </p:cNvPr>
          <p:cNvSpPr/>
          <p:nvPr/>
        </p:nvSpPr>
        <p:spPr>
          <a:xfrm>
            <a:off x="753718" y="559467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Speech Bubble: Rectangle 55">
            <a:extLst>
              <a:ext uri="{FF2B5EF4-FFF2-40B4-BE49-F238E27FC236}">
                <a16:creationId xmlns:a16="http://schemas.microsoft.com/office/drawing/2014/main" id="{8089278B-29CA-48D1-8198-D5244FB6D413}"/>
              </a:ext>
            </a:extLst>
          </p:cNvPr>
          <p:cNvSpPr/>
          <p:nvPr/>
        </p:nvSpPr>
        <p:spPr>
          <a:xfrm>
            <a:off x="7684604" y="3791431"/>
            <a:ext cx="2019300" cy="923330"/>
          </a:xfrm>
          <a:prstGeom prst="wedgeRectCallout">
            <a:avLst/>
          </a:prstGeom>
          <a:solidFill>
            <a:srgbClr val="C0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Come Hang out with us! Plenty of room!</a:t>
            </a:r>
          </a:p>
        </p:txBody>
      </p:sp>
      <p:sp>
        <p:nvSpPr>
          <p:cNvPr id="58" name="Speech Bubble: Oval 57">
            <a:extLst>
              <a:ext uri="{FF2B5EF4-FFF2-40B4-BE49-F238E27FC236}">
                <a16:creationId xmlns:a16="http://schemas.microsoft.com/office/drawing/2014/main" id="{2C144481-CDF9-47E5-849B-B2C9AB2E9F39}"/>
              </a:ext>
            </a:extLst>
          </p:cNvPr>
          <p:cNvSpPr/>
          <p:nvPr/>
        </p:nvSpPr>
        <p:spPr>
          <a:xfrm>
            <a:off x="1184413" y="3303910"/>
            <a:ext cx="1850335" cy="1624237"/>
          </a:xfrm>
          <a:prstGeom prst="wedgeEllipseCallout">
            <a:avLst/>
          </a:prstGeom>
          <a:solidFill>
            <a:srgbClr val="C0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Eh, I don’t see a clear path. Let’s stay here</a:t>
            </a:r>
          </a:p>
        </p:txBody>
      </p:sp>
    </p:spTree>
    <p:extLst>
      <p:ext uri="{BB962C8B-B14F-4D97-AF65-F5344CB8AC3E}">
        <p14:creationId xmlns:p14="http://schemas.microsoft.com/office/powerpoint/2010/main" val="428638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C0F902-7E59-4A1E-929F-6DB9005FCAC0}"/>
              </a:ext>
            </a:extLst>
          </p:cNvPr>
          <p:cNvSpPr>
            <a:spLocks noGrp="1"/>
          </p:cNvSpPr>
          <p:nvPr>
            <p:ph type="title"/>
          </p:nvPr>
        </p:nvSpPr>
        <p:spPr/>
        <p:txBody>
          <a:bodyPr/>
          <a:lstStyle/>
          <a:p>
            <a:r>
              <a:rPr lang="en-US" dirty="0"/>
              <a:t>The Deep science behind CONDUCTORS</a:t>
            </a:r>
          </a:p>
        </p:txBody>
      </p:sp>
      <p:sp>
        <p:nvSpPr>
          <p:cNvPr id="4" name="Rectangle 3">
            <a:extLst>
              <a:ext uri="{FF2B5EF4-FFF2-40B4-BE49-F238E27FC236}">
                <a16:creationId xmlns:a16="http://schemas.microsoft.com/office/drawing/2014/main" id="{9A0EDB16-3A3D-4EFF-BB0B-B70D5A7AA5B2}"/>
              </a:ext>
            </a:extLst>
          </p:cNvPr>
          <p:cNvSpPr/>
          <p:nvPr/>
        </p:nvSpPr>
        <p:spPr>
          <a:xfrm>
            <a:off x="5334000" y="1371600"/>
            <a:ext cx="457200" cy="4953000"/>
          </a:xfrm>
          <a:prstGeom prst="rect">
            <a:avLst/>
          </a:prstGeom>
          <a:solidFill>
            <a:srgbClr val="FFC000">
              <a:alpha val="89000"/>
            </a:srgbClr>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CONDUCTOR</a:t>
            </a:r>
          </a:p>
        </p:txBody>
      </p:sp>
      <p:sp>
        <p:nvSpPr>
          <p:cNvPr id="10" name="Oval 9">
            <a:extLst>
              <a:ext uri="{FF2B5EF4-FFF2-40B4-BE49-F238E27FC236}">
                <a16:creationId xmlns:a16="http://schemas.microsoft.com/office/drawing/2014/main" id="{844AAE28-7B03-451E-941D-EB971ABAE5DE}"/>
              </a:ext>
            </a:extLst>
          </p:cNvPr>
          <p:cNvSpPr/>
          <p:nvPr/>
        </p:nvSpPr>
        <p:spPr>
          <a:xfrm>
            <a:off x="3664226" y="1722783"/>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60E2D27-C354-4C3B-8102-B558CB7C69B0}"/>
              </a:ext>
            </a:extLst>
          </p:cNvPr>
          <p:cNvSpPr/>
          <p:nvPr/>
        </p:nvSpPr>
        <p:spPr>
          <a:xfrm>
            <a:off x="3892826" y="245745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DC074EB-96F4-4178-9121-FE9689DBDCFA}"/>
              </a:ext>
            </a:extLst>
          </p:cNvPr>
          <p:cNvSpPr/>
          <p:nvPr/>
        </p:nvSpPr>
        <p:spPr>
          <a:xfrm>
            <a:off x="3429000" y="1608485"/>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F33ACDA-240C-449F-BF55-4DF4A478A54E}"/>
              </a:ext>
            </a:extLst>
          </p:cNvPr>
          <p:cNvSpPr/>
          <p:nvPr/>
        </p:nvSpPr>
        <p:spPr>
          <a:xfrm>
            <a:off x="3455504" y="174680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076F50C-F727-483E-845D-6D822E7766F0}"/>
              </a:ext>
            </a:extLst>
          </p:cNvPr>
          <p:cNvSpPr/>
          <p:nvPr/>
        </p:nvSpPr>
        <p:spPr>
          <a:xfrm>
            <a:off x="4283765" y="1713263"/>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A0C7BB5-4BAF-41C1-BCE1-4077262E833E}"/>
              </a:ext>
            </a:extLst>
          </p:cNvPr>
          <p:cNvSpPr/>
          <p:nvPr/>
        </p:nvSpPr>
        <p:spPr>
          <a:xfrm>
            <a:off x="4277139" y="22002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1946B97-E3C4-49C4-894D-A6F71AF5AC5F}"/>
              </a:ext>
            </a:extLst>
          </p:cNvPr>
          <p:cNvSpPr/>
          <p:nvPr/>
        </p:nvSpPr>
        <p:spPr>
          <a:xfrm>
            <a:off x="3419061" y="22002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32A4BCB-11E9-4B6C-87A8-6923C40D7BF1}"/>
              </a:ext>
            </a:extLst>
          </p:cNvPr>
          <p:cNvSpPr txBox="1"/>
          <p:nvPr/>
        </p:nvSpPr>
        <p:spPr>
          <a:xfrm>
            <a:off x="1258957" y="1172173"/>
            <a:ext cx="1712843" cy="923330"/>
          </a:xfrm>
          <a:prstGeom prst="rect">
            <a:avLst/>
          </a:prstGeom>
          <a:noFill/>
        </p:spPr>
        <p:txBody>
          <a:bodyPr wrap="square" rtlCol="0">
            <a:spAutoFit/>
          </a:bodyPr>
          <a:lstStyle/>
          <a:p>
            <a:r>
              <a:rPr lang="en-US" dirty="0"/>
              <a:t>Atoms with extra valence electrons</a:t>
            </a:r>
          </a:p>
        </p:txBody>
      </p:sp>
      <p:sp>
        <p:nvSpPr>
          <p:cNvPr id="18" name="Oval 17">
            <a:extLst>
              <a:ext uri="{FF2B5EF4-FFF2-40B4-BE49-F238E27FC236}">
                <a16:creationId xmlns:a16="http://schemas.microsoft.com/office/drawing/2014/main" id="{48A4337D-F03F-468B-92E3-D4E385F31E8E}"/>
              </a:ext>
            </a:extLst>
          </p:cNvPr>
          <p:cNvSpPr/>
          <p:nvPr/>
        </p:nvSpPr>
        <p:spPr>
          <a:xfrm>
            <a:off x="7301948" y="1979953"/>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BCFCAC5-78AA-406A-A1AE-9C0E1C77F21C}"/>
              </a:ext>
            </a:extLst>
          </p:cNvPr>
          <p:cNvSpPr/>
          <p:nvPr/>
        </p:nvSpPr>
        <p:spPr>
          <a:xfrm>
            <a:off x="7066722" y="1865655"/>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D4C1209-9462-4AF0-B6C1-7802FE231F58}"/>
              </a:ext>
            </a:extLst>
          </p:cNvPr>
          <p:cNvSpPr/>
          <p:nvPr/>
        </p:nvSpPr>
        <p:spPr>
          <a:xfrm>
            <a:off x="7093226" y="20039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1FF001B-C28B-401A-9FD6-2891711627BB}"/>
              </a:ext>
            </a:extLst>
          </p:cNvPr>
          <p:cNvSpPr txBox="1"/>
          <p:nvPr/>
        </p:nvSpPr>
        <p:spPr>
          <a:xfrm>
            <a:off x="8292548" y="1120102"/>
            <a:ext cx="1712843" cy="923330"/>
          </a:xfrm>
          <a:prstGeom prst="rect">
            <a:avLst/>
          </a:prstGeom>
          <a:noFill/>
        </p:spPr>
        <p:txBody>
          <a:bodyPr wrap="square" rtlCol="0">
            <a:spAutoFit/>
          </a:bodyPr>
          <a:lstStyle/>
          <a:p>
            <a:r>
              <a:rPr lang="en-US" dirty="0"/>
              <a:t>Atoms with less valence electrons</a:t>
            </a:r>
          </a:p>
        </p:txBody>
      </p:sp>
      <p:sp>
        <p:nvSpPr>
          <p:cNvPr id="26" name="Oval 25">
            <a:extLst>
              <a:ext uri="{FF2B5EF4-FFF2-40B4-BE49-F238E27FC236}">
                <a16:creationId xmlns:a16="http://schemas.microsoft.com/office/drawing/2014/main" id="{5C498B09-02E8-48CE-9769-C82D2BE48247}"/>
              </a:ext>
            </a:extLst>
          </p:cNvPr>
          <p:cNvSpPr/>
          <p:nvPr/>
        </p:nvSpPr>
        <p:spPr>
          <a:xfrm>
            <a:off x="6636026" y="3429000"/>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6125D81-6735-4432-B8E9-9C9112D6838B}"/>
              </a:ext>
            </a:extLst>
          </p:cNvPr>
          <p:cNvSpPr/>
          <p:nvPr/>
        </p:nvSpPr>
        <p:spPr>
          <a:xfrm>
            <a:off x="6400800" y="3314702"/>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89F7F42-9EBC-477C-B365-0D4BCEF56E91}"/>
              </a:ext>
            </a:extLst>
          </p:cNvPr>
          <p:cNvSpPr/>
          <p:nvPr/>
        </p:nvSpPr>
        <p:spPr>
          <a:xfrm>
            <a:off x="6427304" y="345302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E6D5E9B-9193-4848-8F70-30C5C6D22CA1}"/>
              </a:ext>
            </a:extLst>
          </p:cNvPr>
          <p:cNvSpPr/>
          <p:nvPr/>
        </p:nvSpPr>
        <p:spPr>
          <a:xfrm>
            <a:off x="9246704" y="2851705"/>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3220ACB-974A-4272-B2D1-392DDAC57415}"/>
              </a:ext>
            </a:extLst>
          </p:cNvPr>
          <p:cNvSpPr/>
          <p:nvPr/>
        </p:nvSpPr>
        <p:spPr>
          <a:xfrm>
            <a:off x="9011478" y="2737407"/>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9E88D76B-3553-42A6-8DC4-D20DB7D6D8EC}"/>
              </a:ext>
            </a:extLst>
          </p:cNvPr>
          <p:cNvSpPr/>
          <p:nvPr/>
        </p:nvSpPr>
        <p:spPr>
          <a:xfrm>
            <a:off x="9037982" y="287572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732FB29-ADD8-46AB-84B9-DD8ADE481858}"/>
              </a:ext>
            </a:extLst>
          </p:cNvPr>
          <p:cNvSpPr/>
          <p:nvPr/>
        </p:nvSpPr>
        <p:spPr>
          <a:xfrm>
            <a:off x="8120270" y="4961997"/>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4DBEABB-2B48-4388-888E-8965FBFD08E6}"/>
              </a:ext>
            </a:extLst>
          </p:cNvPr>
          <p:cNvSpPr/>
          <p:nvPr/>
        </p:nvSpPr>
        <p:spPr>
          <a:xfrm>
            <a:off x="7885044" y="4847699"/>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11FFB4-433B-4DEC-8033-BF94FDDFADC0}"/>
              </a:ext>
            </a:extLst>
          </p:cNvPr>
          <p:cNvSpPr/>
          <p:nvPr/>
        </p:nvSpPr>
        <p:spPr>
          <a:xfrm>
            <a:off x="7911548" y="4986019"/>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B1C7862-C93E-4C58-AA84-5CF6826A6E46}"/>
              </a:ext>
            </a:extLst>
          </p:cNvPr>
          <p:cNvSpPr/>
          <p:nvPr/>
        </p:nvSpPr>
        <p:spPr>
          <a:xfrm>
            <a:off x="1337642" y="2377108"/>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7BE96F4-0A57-442A-B7F7-DBC0E908C1F7}"/>
              </a:ext>
            </a:extLst>
          </p:cNvPr>
          <p:cNvSpPr/>
          <p:nvPr/>
        </p:nvSpPr>
        <p:spPr>
          <a:xfrm>
            <a:off x="1566242" y="31117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6C72DD6-C21A-4480-BD3F-D3E88F505686}"/>
              </a:ext>
            </a:extLst>
          </p:cNvPr>
          <p:cNvSpPr/>
          <p:nvPr/>
        </p:nvSpPr>
        <p:spPr>
          <a:xfrm>
            <a:off x="1102416" y="2262810"/>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CEF7842-F362-483C-9A1E-DA7C07DF1572}"/>
              </a:ext>
            </a:extLst>
          </p:cNvPr>
          <p:cNvSpPr/>
          <p:nvPr/>
        </p:nvSpPr>
        <p:spPr>
          <a:xfrm>
            <a:off x="1128920" y="240113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613FF1AA-2AA3-4840-9455-CDC35369F0B4}"/>
              </a:ext>
            </a:extLst>
          </p:cNvPr>
          <p:cNvSpPr/>
          <p:nvPr/>
        </p:nvSpPr>
        <p:spPr>
          <a:xfrm>
            <a:off x="1957181" y="2367588"/>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6497722-D73F-4EE0-BE7D-69EAA01E6A28}"/>
              </a:ext>
            </a:extLst>
          </p:cNvPr>
          <p:cNvSpPr/>
          <p:nvPr/>
        </p:nvSpPr>
        <p:spPr>
          <a:xfrm>
            <a:off x="1950555" y="285460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F63FB22-2A01-4BC2-8AF5-552476B2C876}"/>
              </a:ext>
            </a:extLst>
          </p:cNvPr>
          <p:cNvSpPr/>
          <p:nvPr/>
        </p:nvSpPr>
        <p:spPr>
          <a:xfrm>
            <a:off x="1092477" y="285460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F6FBB281-8754-420E-8DE5-676F073A815F}"/>
              </a:ext>
            </a:extLst>
          </p:cNvPr>
          <p:cNvSpPr/>
          <p:nvPr/>
        </p:nvSpPr>
        <p:spPr>
          <a:xfrm>
            <a:off x="3882887" y="3840949"/>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F7393F05-60C6-4ED0-A71A-38AAC13F0046}"/>
              </a:ext>
            </a:extLst>
          </p:cNvPr>
          <p:cNvSpPr/>
          <p:nvPr/>
        </p:nvSpPr>
        <p:spPr>
          <a:xfrm>
            <a:off x="4111487" y="4575616"/>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63FE82A-E58E-46DE-AAE8-9C06E7678470}"/>
              </a:ext>
            </a:extLst>
          </p:cNvPr>
          <p:cNvSpPr/>
          <p:nvPr/>
        </p:nvSpPr>
        <p:spPr>
          <a:xfrm>
            <a:off x="3647661" y="3726651"/>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F5C38B64-2E3E-4AB0-8813-E6268830C4DA}"/>
              </a:ext>
            </a:extLst>
          </p:cNvPr>
          <p:cNvSpPr/>
          <p:nvPr/>
        </p:nvSpPr>
        <p:spPr>
          <a:xfrm>
            <a:off x="3674165" y="386497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27F8C4C-DA48-41E1-B8B6-4E344E4F18B4}"/>
              </a:ext>
            </a:extLst>
          </p:cNvPr>
          <p:cNvSpPr/>
          <p:nvPr/>
        </p:nvSpPr>
        <p:spPr>
          <a:xfrm>
            <a:off x="4502426" y="3831429"/>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FE264AF8-14DE-49A7-9E3E-34CA156415DE}"/>
              </a:ext>
            </a:extLst>
          </p:cNvPr>
          <p:cNvSpPr/>
          <p:nvPr/>
        </p:nvSpPr>
        <p:spPr>
          <a:xfrm>
            <a:off x="4495800" y="431844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8B1C710-6C3A-4CB2-88C8-7E373368D27B}"/>
              </a:ext>
            </a:extLst>
          </p:cNvPr>
          <p:cNvSpPr/>
          <p:nvPr/>
        </p:nvSpPr>
        <p:spPr>
          <a:xfrm>
            <a:off x="3637722" y="431844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CDCAEC4-C041-4B12-98D3-DF6DF7C937B3}"/>
              </a:ext>
            </a:extLst>
          </p:cNvPr>
          <p:cNvSpPr/>
          <p:nvPr/>
        </p:nvSpPr>
        <p:spPr>
          <a:xfrm>
            <a:off x="998883" y="5117185"/>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6942AD6C-84C6-4559-9EB7-053406444540}"/>
              </a:ext>
            </a:extLst>
          </p:cNvPr>
          <p:cNvSpPr/>
          <p:nvPr/>
        </p:nvSpPr>
        <p:spPr>
          <a:xfrm>
            <a:off x="1227483" y="585185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1B7A909F-BC7A-4469-8760-BD4B48644B53}"/>
              </a:ext>
            </a:extLst>
          </p:cNvPr>
          <p:cNvSpPr/>
          <p:nvPr/>
        </p:nvSpPr>
        <p:spPr>
          <a:xfrm>
            <a:off x="763657" y="5002887"/>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617C28B-4EF7-4344-A5B6-3E20EB1BBD6A}"/>
              </a:ext>
            </a:extLst>
          </p:cNvPr>
          <p:cNvSpPr/>
          <p:nvPr/>
        </p:nvSpPr>
        <p:spPr>
          <a:xfrm>
            <a:off x="790161" y="514120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F961284C-5992-4CB6-BCB6-1CA417CFE1C2}"/>
              </a:ext>
            </a:extLst>
          </p:cNvPr>
          <p:cNvSpPr/>
          <p:nvPr/>
        </p:nvSpPr>
        <p:spPr>
          <a:xfrm>
            <a:off x="1618422" y="510766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51E6F845-87ED-4BEE-91D2-53A6C9E3A7B2}"/>
              </a:ext>
            </a:extLst>
          </p:cNvPr>
          <p:cNvSpPr/>
          <p:nvPr/>
        </p:nvSpPr>
        <p:spPr>
          <a:xfrm>
            <a:off x="1611796" y="559467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15C2146-5FE3-485C-8BAC-DB76743B769D}"/>
              </a:ext>
            </a:extLst>
          </p:cNvPr>
          <p:cNvSpPr/>
          <p:nvPr/>
        </p:nvSpPr>
        <p:spPr>
          <a:xfrm>
            <a:off x="753718" y="559467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Speech Bubble: Rectangle 55">
            <a:extLst>
              <a:ext uri="{FF2B5EF4-FFF2-40B4-BE49-F238E27FC236}">
                <a16:creationId xmlns:a16="http://schemas.microsoft.com/office/drawing/2014/main" id="{8089278B-29CA-48D1-8198-D5244FB6D413}"/>
              </a:ext>
            </a:extLst>
          </p:cNvPr>
          <p:cNvSpPr/>
          <p:nvPr/>
        </p:nvSpPr>
        <p:spPr>
          <a:xfrm>
            <a:off x="7684604" y="3791431"/>
            <a:ext cx="2019300" cy="923330"/>
          </a:xfrm>
          <a:prstGeom prst="wedgeRectCallout">
            <a:avLst/>
          </a:prstGeom>
          <a:solidFill>
            <a:srgbClr val="C0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Come Hang out with us! Plenty of room!</a:t>
            </a:r>
          </a:p>
        </p:txBody>
      </p:sp>
      <p:sp>
        <p:nvSpPr>
          <p:cNvPr id="58" name="Speech Bubble: Oval 57">
            <a:extLst>
              <a:ext uri="{FF2B5EF4-FFF2-40B4-BE49-F238E27FC236}">
                <a16:creationId xmlns:a16="http://schemas.microsoft.com/office/drawing/2014/main" id="{2C144481-CDF9-47E5-849B-B2C9AB2E9F39}"/>
              </a:ext>
            </a:extLst>
          </p:cNvPr>
          <p:cNvSpPr/>
          <p:nvPr/>
        </p:nvSpPr>
        <p:spPr>
          <a:xfrm>
            <a:off x="1184413" y="3612876"/>
            <a:ext cx="1843709" cy="1315271"/>
          </a:xfrm>
          <a:prstGeom prst="wedgeEllipseCallout">
            <a:avLst/>
          </a:prstGeom>
          <a:solidFill>
            <a:srgbClr val="C0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It’s so easy, party over there!</a:t>
            </a:r>
          </a:p>
        </p:txBody>
      </p:sp>
      <p:cxnSp>
        <p:nvCxnSpPr>
          <p:cNvPr id="5" name="Connector: Curved 4">
            <a:extLst>
              <a:ext uri="{FF2B5EF4-FFF2-40B4-BE49-F238E27FC236}">
                <a16:creationId xmlns:a16="http://schemas.microsoft.com/office/drawing/2014/main" id="{D84D6CAE-8028-43D9-A370-E57A8D1A970E}"/>
              </a:ext>
            </a:extLst>
          </p:cNvPr>
          <p:cNvCxnSpPr>
            <a:cxnSpLocks/>
          </p:cNvCxnSpPr>
          <p:nvPr/>
        </p:nvCxnSpPr>
        <p:spPr>
          <a:xfrm>
            <a:off x="4528103" y="1805608"/>
            <a:ext cx="2281350" cy="743432"/>
          </a:xfrm>
          <a:prstGeom prst="curvedConnector3">
            <a:avLst>
              <a:gd name="adj1" fmla="val 50000"/>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57" name="Connector: Curved 56">
            <a:extLst>
              <a:ext uri="{FF2B5EF4-FFF2-40B4-BE49-F238E27FC236}">
                <a16:creationId xmlns:a16="http://schemas.microsoft.com/office/drawing/2014/main" id="{022321BF-4823-4901-A6FC-0D0A820845DB}"/>
              </a:ext>
            </a:extLst>
          </p:cNvPr>
          <p:cNvCxnSpPr>
            <a:cxnSpLocks/>
          </p:cNvCxnSpPr>
          <p:nvPr/>
        </p:nvCxnSpPr>
        <p:spPr>
          <a:xfrm flipV="1">
            <a:off x="2115378" y="5342997"/>
            <a:ext cx="4787668" cy="401641"/>
          </a:xfrm>
          <a:prstGeom prst="curvedConnector3">
            <a:avLst>
              <a:gd name="adj1" fmla="val 50000"/>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189782C2-7995-4AA4-B948-7B79C1FA974E}"/>
              </a:ext>
            </a:extLst>
          </p:cNvPr>
          <p:cNvCxnSpPr>
            <a:cxnSpLocks/>
          </p:cNvCxnSpPr>
          <p:nvPr/>
        </p:nvCxnSpPr>
        <p:spPr>
          <a:xfrm flipV="1">
            <a:off x="4654826" y="2919679"/>
            <a:ext cx="4220818" cy="1466233"/>
          </a:xfrm>
          <a:prstGeom prst="curvedConnector3">
            <a:avLst>
              <a:gd name="adj1" fmla="val 50000"/>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5D5DE183-C630-4AE3-B11F-5A214571C242}"/>
              </a:ext>
            </a:extLst>
          </p:cNvPr>
          <p:cNvCxnSpPr>
            <a:cxnSpLocks/>
          </p:cNvCxnSpPr>
          <p:nvPr/>
        </p:nvCxnSpPr>
        <p:spPr>
          <a:xfrm>
            <a:off x="2228850" y="2916791"/>
            <a:ext cx="4044398" cy="107013"/>
          </a:xfrm>
          <a:prstGeom prst="curvedConnector3">
            <a:avLst>
              <a:gd name="adj1" fmla="val 50000"/>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66" name="Oval 65">
            <a:extLst>
              <a:ext uri="{FF2B5EF4-FFF2-40B4-BE49-F238E27FC236}">
                <a16:creationId xmlns:a16="http://schemas.microsoft.com/office/drawing/2014/main" id="{614BB5A2-3F47-4269-812E-863C4DF7E3AE}"/>
              </a:ext>
            </a:extLst>
          </p:cNvPr>
          <p:cNvSpPr/>
          <p:nvPr/>
        </p:nvSpPr>
        <p:spPr>
          <a:xfrm>
            <a:off x="6404113" y="289469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A6534B3F-AE20-4FDC-BF1B-7E4804B81053}"/>
              </a:ext>
            </a:extLst>
          </p:cNvPr>
          <p:cNvSpPr/>
          <p:nvPr/>
        </p:nvSpPr>
        <p:spPr>
          <a:xfrm>
            <a:off x="5486400" y="181348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290F134D-FE7F-44CB-B890-ECDE928CC7FB}"/>
              </a:ext>
            </a:extLst>
          </p:cNvPr>
          <p:cNvSpPr/>
          <p:nvPr/>
        </p:nvSpPr>
        <p:spPr>
          <a:xfrm>
            <a:off x="6968987" y="520788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BD78F540-7D41-4727-948F-DDF564EDE045}"/>
              </a:ext>
            </a:extLst>
          </p:cNvPr>
          <p:cNvSpPr/>
          <p:nvPr/>
        </p:nvSpPr>
        <p:spPr>
          <a:xfrm>
            <a:off x="8860734" y="27504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190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C0F902-7E59-4A1E-929F-6DB9005FCAC0}"/>
              </a:ext>
            </a:extLst>
          </p:cNvPr>
          <p:cNvSpPr>
            <a:spLocks noGrp="1"/>
          </p:cNvSpPr>
          <p:nvPr>
            <p:ph type="title"/>
          </p:nvPr>
        </p:nvSpPr>
        <p:spPr/>
        <p:txBody>
          <a:bodyPr/>
          <a:lstStyle/>
          <a:p>
            <a:r>
              <a:rPr lang="en-US" dirty="0"/>
              <a:t>The Deep science behind NON-IDEAL INSULATION</a:t>
            </a:r>
          </a:p>
        </p:txBody>
      </p:sp>
      <p:sp>
        <p:nvSpPr>
          <p:cNvPr id="4" name="Rectangle 3">
            <a:extLst>
              <a:ext uri="{FF2B5EF4-FFF2-40B4-BE49-F238E27FC236}">
                <a16:creationId xmlns:a16="http://schemas.microsoft.com/office/drawing/2014/main" id="{9A0EDB16-3A3D-4EFF-BB0B-B70D5A7AA5B2}"/>
              </a:ext>
            </a:extLst>
          </p:cNvPr>
          <p:cNvSpPr/>
          <p:nvPr/>
        </p:nvSpPr>
        <p:spPr>
          <a:xfrm>
            <a:off x="5334000" y="1371600"/>
            <a:ext cx="457200" cy="4953000"/>
          </a:xfrm>
          <a:prstGeom prst="rect">
            <a:avLst/>
          </a:prstGeom>
          <a:solidFill>
            <a:srgbClr val="C9CA9A">
              <a:alpha val="88627"/>
            </a:srgbClr>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NON </a:t>
            </a:r>
          </a:p>
          <a:p>
            <a:pPr algn="ctr"/>
            <a:r>
              <a:rPr lang="en-US" dirty="0">
                <a:solidFill>
                  <a:schemeClr val="tx1"/>
                </a:solidFill>
              </a:rPr>
              <a:t>-</a:t>
            </a:r>
          </a:p>
          <a:p>
            <a:pPr algn="ctr"/>
            <a:r>
              <a:rPr lang="en-US" dirty="0">
                <a:solidFill>
                  <a:schemeClr val="tx1"/>
                </a:solidFill>
              </a:rPr>
              <a:t>I</a:t>
            </a:r>
          </a:p>
          <a:p>
            <a:pPr algn="ctr"/>
            <a:r>
              <a:rPr lang="en-US" dirty="0">
                <a:solidFill>
                  <a:schemeClr val="tx1"/>
                </a:solidFill>
              </a:rPr>
              <a:t>DEA</a:t>
            </a:r>
          </a:p>
          <a:p>
            <a:pPr algn="ctr"/>
            <a:r>
              <a:rPr lang="en-US" dirty="0">
                <a:solidFill>
                  <a:schemeClr val="tx1"/>
                </a:solidFill>
              </a:rPr>
              <a:t>L</a:t>
            </a:r>
          </a:p>
          <a:p>
            <a:pPr algn="ctr"/>
            <a:r>
              <a:rPr lang="en-US" dirty="0">
                <a:solidFill>
                  <a:schemeClr val="tx1"/>
                </a:solidFill>
              </a:rPr>
              <a:t>I</a:t>
            </a:r>
          </a:p>
          <a:p>
            <a:pPr algn="ctr"/>
            <a:r>
              <a:rPr lang="en-US" dirty="0">
                <a:solidFill>
                  <a:schemeClr val="tx1"/>
                </a:solidFill>
              </a:rPr>
              <a:t>NSULATOR</a:t>
            </a:r>
          </a:p>
        </p:txBody>
      </p:sp>
      <p:sp>
        <p:nvSpPr>
          <p:cNvPr id="10" name="Oval 9">
            <a:extLst>
              <a:ext uri="{FF2B5EF4-FFF2-40B4-BE49-F238E27FC236}">
                <a16:creationId xmlns:a16="http://schemas.microsoft.com/office/drawing/2014/main" id="{844AAE28-7B03-451E-941D-EB971ABAE5DE}"/>
              </a:ext>
            </a:extLst>
          </p:cNvPr>
          <p:cNvSpPr/>
          <p:nvPr/>
        </p:nvSpPr>
        <p:spPr>
          <a:xfrm>
            <a:off x="3664226" y="1722783"/>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60E2D27-C354-4C3B-8102-B558CB7C69B0}"/>
              </a:ext>
            </a:extLst>
          </p:cNvPr>
          <p:cNvSpPr/>
          <p:nvPr/>
        </p:nvSpPr>
        <p:spPr>
          <a:xfrm>
            <a:off x="3892826" y="245745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DC074EB-96F4-4178-9121-FE9689DBDCFA}"/>
              </a:ext>
            </a:extLst>
          </p:cNvPr>
          <p:cNvSpPr/>
          <p:nvPr/>
        </p:nvSpPr>
        <p:spPr>
          <a:xfrm>
            <a:off x="3429000" y="1608485"/>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F33ACDA-240C-449F-BF55-4DF4A478A54E}"/>
              </a:ext>
            </a:extLst>
          </p:cNvPr>
          <p:cNvSpPr/>
          <p:nvPr/>
        </p:nvSpPr>
        <p:spPr>
          <a:xfrm>
            <a:off x="3455504" y="174680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076F50C-F727-483E-845D-6D822E7766F0}"/>
              </a:ext>
            </a:extLst>
          </p:cNvPr>
          <p:cNvSpPr/>
          <p:nvPr/>
        </p:nvSpPr>
        <p:spPr>
          <a:xfrm>
            <a:off x="4283765" y="1713263"/>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A0C7BB5-4BAF-41C1-BCE1-4077262E833E}"/>
              </a:ext>
            </a:extLst>
          </p:cNvPr>
          <p:cNvSpPr/>
          <p:nvPr/>
        </p:nvSpPr>
        <p:spPr>
          <a:xfrm>
            <a:off x="4277139" y="22002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1946B97-E3C4-49C4-894D-A6F71AF5AC5F}"/>
              </a:ext>
            </a:extLst>
          </p:cNvPr>
          <p:cNvSpPr/>
          <p:nvPr/>
        </p:nvSpPr>
        <p:spPr>
          <a:xfrm>
            <a:off x="3419061" y="22002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32A4BCB-11E9-4B6C-87A8-6923C40D7BF1}"/>
              </a:ext>
            </a:extLst>
          </p:cNvPr>
          <p:cNvSpPr txBox="1"/>
          <p:nvPr/>
        </p:nvSpPr>
        <p:spPr>
          <a:xfrm>
            <a:off x="1258957" y="1172173"/>
            <a:ext cx="1712843" cy="923330"/>
          </a:xfrm>
          <a:prstGeom prst="rect">
            <a:avLst/>
          </a:prstGeom>
          <a:noFill/>
        </p:spPr>
        <p:txBody>
          <a:bodyPr wrap="square" rtlCol="0">
            <a:spAutoFit/>
          </a:bodyPr>
          <a:lstStyle/>
          <a:p>
            <a:r>
              <a:rPr lang="en-US" dirty="0"/>
              <a:t>Atoms with extra valence electrons</a:t>
            </a:r>
          </a:p>
        </p:txBody>
      </p:sp>
      <p:sp>
        <p:nvSpPr>
          <p:cNvPr id="18" name="Oval 17">
            <a:extLst>
              <a:ext uri="{FF2B5EF4-FFF2-40B4-BE49-F238E27FC236}">
                <a16:creationId xmlns:a16="http://schemas.microsoft.com/office/drawing/2014/main" id="{48A4337D-F03F-468B-92E3-D4E385F31E8E}"/>
              </a:ext>
            </a:extLst>
          </p:cNvPr>
          <p:cNvSpPr/>
          <p:nvPr/>
        </p:nvSpPr>
        <p:spPr>
          <a:xfrm>
            <a:off x="7301948" y="1979953"/>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BCFCAC5-78AA-406A-A1AE-9C0E1C77F21C}"/>
              </a:ext>
            </a:extLst>
          </p:cNvPr>
          <p:cNvSpPr/>
          <p:nvPr/>
        </p:nvSpPr>
        <p:spPr>
          <a:xfrm>
            <a:off x="7066722" y="1865655"/>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D4C1209-9462-4AF0-B6C1-7802FE231F58}"/>
              </a:ext>
            </a:extLst>
          </p:cNvPr>
          <p:cNvSpPr/>
          <p:nvPr/>
        </p:nvSpPr>
        <p:spPr>
          <a:xfrm>
            <a:off x="7093226" y="20039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1FF001B-C28B-401A-9FD6-2891711627BB}"/>
              </a:ext>
            </a:extLst>
          </p:cNvPr>
          <p:cNvSpPr txBox="1"/>
          <p:nvPr/>
        </p:nvSpPr>
        <p:spPr>
          <a:xfrm>
            <a:off x="8292548" y="1120102"/>
            <a:ext cx="1712843" cy="923330"/>
          </a:xfrm>
          <a:prstGeom prst="rect">
            <a:avLst/>
          </a:prstGeom>
          <a:noFill/>
        </p:spPr>
        <p:txBody>
          <a:bodyPr wrap="square" rtlCol="0">
            <a:spAutoFit/>
          </a:bodyPr>
          <a:lstStyle/>
          <a:p>
            <a:r>
              <a:rPr lang="en-US" dirty="0"/>
              <a:t>Atoms with less valence electrons</a:t>
            </a:r>
          </a:p>
        </p:txBody>
      </p:sp>
      <p:sp>
        <p:nvSpPr>
          <p:cNvPr id="26" name="Oval 25">
            <a:extLst>
              <a:ext uri="{FF2B5EF4-FFF2-40B4-BE49-F238E27FC236}">
                <a16:creationId xmlns:a16="http://schemas.microsoft.com/office/drawing/2014/main" id="{5C498B09-02E8-48CE-9769-C82D2BE48247}"/>
              </a:ext>
            </a:extLst>
          </p:cNvPr>
          <p:cNvSpPr/>
          <p:nvPr/>
        </p:nvSpPr>
        <p:spPr>
          <a:xfrm>
            <a:off x="6636026" y="3429000"/>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F6125D81-6735-4432-B8E9-9C9112D6838B}"/>
              </a:ext>
            </a:extLst>
          </p:cNvPr>
          <p:cNvSpPr/>
          <p:nvPr/>
        </p:nvSpPr>
        <p:spPr>
          <a:xfrm>
            <a:off x="6400800" y="3314702"/>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89F7F42-9EBC-477C-B365-0D4BCEF56E91}"/>
              </a:ext>
            </a:extLst>
          </p:cNvPr>
          <p:cNvSpPr/>
          <p:nvPr/>
        </p:nvSpPr>
        <p:spPr>
          <a:xfrm>
            <a:off x="6427304" y="345302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E6D5E9B-9193-4848-8F70-30C5C6D22CA1}"/>
              </a:ext>
            </a:extLst>
          </p:cNvPr>
          <p:cNvSpPr/>
          <p:nvPr/>
        </p:nvSpPr>
        <p:spPr>
          <a:xfrm>
            <a:off x="9246704" y="2851705"/>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3220ACB-974A-4272-B2D1-392DDAC57415}"/>
              </a:ext>
            </a:extLst>
          </p:cNvPr>
          <p:cNvSpPr/>
          <p:nvPr/>
        </p:nvSpPr>
        <p:spPr>
          <a:xfrm>
            <a:off x="9011478" y="2737407"/>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9E88D76B-3553-42A6-8DC4-D20DB7D6D8EC}"/>
              </a:ext>
            </a:extLst>
          </p:cNvPr>
          <p:cNvSpPr/>
          <p:nvPr/>
        </p:nvSpPr>
        <p:spPr>
          <a:xfrm>
            <a:off x="9037982" y="287572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732FB29-ADD8-46AB-84B9-DD8ADE481858}"/>
              </a:ext>
            </a:extLst>
          </p:cNvPr>
          <p:cNvSpPr/>
          <p:nvPr/>
        </p:nvSpPr>
        <p:spPr>
          <a:xfrm>
            <a:off x="8120270" y="4961997"/>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4DBEABB-2B48-4388-888E-8965FBFD08E6}"/>
              </a:ext>
            </a:extLst>
          </p:cNvPr>
          <p:cNvSpPr/>
          <p:nvPr/>
        </p:nvSpPr>
        <p:spPr>
          <a:xfrm>
            <a:off x="7885044" y="4847699"/>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411FFB4-433B-4DEC-8033-BF94FDDFADC0}"/>
              </a:ext>
            </a:extLst>
          </p:cNvPr>
          <p:cNvSpPr/>
          <p:nvPr/>
        </p:nvSpPr>
        <p:spPr>
          <a:xfrm>
            <a:off x="7911548" y="4986019"/>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B1C7862-C93E-4C58-AA84-5CF6826A6E46}"/>
              </a:ext>
            </a:extLst>
          </p:cNvPr>
          <p:cNvSpPr/>
          <p:nvPr/>
        </p:nvSpPr>
        <p:spPr>
          <a:xfrm>
            <a:off x="1337642" y="2377108"/>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7BE96F4-0A57-442A-B7F7-DBC0E908C1F7}"/>
              </a:ext>
            </a:extLst>
          </p:cNvPr>
          <p:cNvSpPr/>
          <p:nvPr/>
        </p:nvSpPr>
        <p:spPr>
          <a:xfrm>
            <a:off x="1566242" y="311177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6C72DD6-C21A-4480-BD3F-D3E88F505686}"/>
              </a:ext>
            </a:extLst>
          </p:cNvPr>
          <p:cNvSpPr/>
          <p:nvPr/>
        </p:nvSpPr>
        <p:spPr>
          <a:xfrm>
            <a:off x="1102416" y="2262810"/>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CEF7842-F362-483C-9A1E-DA7C07DF1572}"/>
              </a:ext>
            </a:extLst>
          </p:cNvPr>
          <p:cNvSpPr/>
          <p:nvPr/>
        </p:nvSpPr>
        <p:spPr>
          <a:xfrm>
            <a:off x="1128920" y="240113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613FF1AA-2AA3-4840-9455-CDC35369F0B4}"/>
              </a:ext>
            </a:extLst>
          </p:cNvPr>
          <p:cNvSpPr/>
          <p:nvPr/>
        </p:nvSpPr>
        <p:spPr>
          <a:xfrm>
            <a:off x="1957181" y="2367588"/>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6497722-D73F-4EE0-BE7D-69EAA01E6A28}"/>
              </a:ext>
            </a:extLst>
          </p:cNvPr>
          <p:cNvSpPr/>
          <p:nvPr/>
        </p:nvSpPr>
        <p:spPr>
          <a:xfrm>
            <a:off x="1950555" y="285460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F63FB22-2A01-4BC2-8AF5-552476B2C876}"/>
              </a:ext>
            </a:extLst>
          </p:cNvPr>
          <p:cNvSpPr/>
          <p:nvPr/>
        </p:nvSpPr>
        <p:spPr>
          <a:xfrm>
            <a:off x="1092477" y="2854600"/>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F6FBB281-8754-420E-8DE5-676F073A815F}"/>
              </a:ext>
            </a:extLst>
          </p:cNvPr>
          <p:cNvSpPr/>
          <p:nvPr/>
        </p:nvSpPr>
        <p:spPr>
          <a:xfrm>
            <a:off x="3882887" y="3840949"/>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F7393F05-60C6-4ED0-A71A-38AAC13F0046}"/>
              </a:ext>
            </a:extLst>
          </p:cNvPr>
          <p:cNvSpPr/>
          <p:nvPr/>
        </p:nvSpPr>
        <p:spPr>
          <a:xfrm>
            <a:off x="4111487" y="4575616"/>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63FE82A-E58E-46DE-AAE8-9C06E7678470}"/>
              </a:ext>
            </a:extLst>
          </p:cNvPr>
          <p:cNvSpPr/>
          <p:nvPr/>
        </p:nvSpPr>
        <p:spPr>
          <a:xfrm>
            <a:off x="3647661" y="3726651"/>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F5C38B64-2E3E-4AB0-8813-E6268830C4DA}"/>
              </a:ext>
            </a:extLst>
          </p:cNvPr>
          <p:cNvSpPr/>
          <p:nvPr/>
        </p:nvSpPr>
        <p:spPr>
          <a:xfrm>
            <a:off x="3674165" y="386497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27F8C4C-DA48-41E1-B8B6-4E344E4F18B4}"/>
              </a:ext>
            </a:extLst>
          </p:cNvPr>
          <p:cNvSpPr/>
          <p:nvPr/>
        </p:nvSpPr>
        <p:spPr>
          <a:xfrm>
            <a:off x="4502426" y="3831429"/>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FE264AF8-14DE-49A7-9E3E-34CA156415DE}"/>
              </a:ext>
            </a:extLst>
          </p:cNvPr>
          <p:cNvSpPr/>
          <p:nvPr/>
        </p:nvSpPr>
        <p:spPr>
          <a:xfrm>
            <a:off x="4495800" y="431844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A8B1C710-6C3A-4CB2-88C8-7E373368D27B}"/>
              </a:ext>
            </a:extLst>
          </p:cNvPr>
          <p:cNvSpPr/>
          <p:nvPr/>
        </p:nvSpPr>
        <p:spPr>
          <a:xfrm>
            <a:off x="3637722" y="4318441"/>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CDCAEC4-C041-4B12-98D3-DF6DF7C937B3}"/>
              </a:ext>
            </a:extLst>
          </p:cNvPr>
          <p:cNvSpPr/>
          <p:nvPr/>
        </p:nvSpPr>
        <p:spPr>
          <a:xfrm>
            <a:off x="998883" y="5117185"/>
            <a:ext cx="457200" cy="381000"/>
          </a:xfrm>
          <a:prstGeom prst="ellipse">
            <a:avLst/>
          </a:prstGeom>
          <a:solidFill>
            <a:srgbClr val="00B0F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6942AD6C-84C6-4559-9EB7-053406444540}"/>
              </a:ext>
            </a:extLst>
          </p:cNvPr>
          <p:cNvSpPr/>
          <p:nvPr/>
        </p:nvSpPr>
        <p:spPr>
          <a:xfrm>
            <a:off x="1227483" y="585185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1B7A909F-BC7A-4469-8760-BD4B48644B53}"/>
              </a:ext>
            </a:extLst>
          </p:cNvPr>
          <p:cNvSpPr/>
          <p:nvPr/>
        </p:nvSpPr>
        <p:spPr>
          <a:xfrm>
            <a:off x="763657" y="5002887"/>
            <a:ext cx="990600" cy="84896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617C28B-4EF7-4344-A5B6-3E20EB1BBD6A}"/>
              </a:ext>
            </a:extLst>
          </p:cNvPr>
          <p:cNvSpPr/>
          <p:nvPr/>
        </p:nvSpPr>
        <p:spPr>
          <a:xfrm>
            <a:off x="790161" y="514120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F961284C-5992-4CB6-BCB6-1CA417CFE1C2}"/>
              </a:ext>
            </a:extLst>
          </p:cNvPr>
          <p:cNvSpPr/>
          <p:nvPr/>
        </p:nvSpPr>
        <p:spPr>
          <a:xfrm>
            <a:off x="1618422" y="5107665"/>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51E6F845-87ED-4BEE-91D2-53A6C9E3A7B2}"/>
              </a:ext>
            </a:extLst>
          </p:cNvPr>
          <p:cNvSpPr/>
          <p:nvPr/>
        </p:nvSpPr>
        <p:spPr>
          <a:xfrm>
            <a:off x="1611796" y="559467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15C2146-5FE3-485C-8BAC-DB76743B769D}"/>
              </a:ext>
            </a:extLst>
          </p:cNvPr>
          <p:cNvSpPr/>
          <p:nvPr/>
        </p:nvSpPr>
        <p:spPr>
          <a:xfrm>
            <a:off x="753718" y="5594677"/>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Speech Bubble: Rectangle 55">
            <a:extLst>
              <a:ext uri="{FF2B5EF4-FFF2-40B4-BE49-F238E27FC236}">
                <a16:creationId xmlns:a16="http://schemas.microsoft.com/office/drawing/2014/main" id="{8089278B-29CA-48D1-8198-D5244FB6D413}"/>
              </a:ext>
            </a:extLst>
          </p:cNvPr>
          <p:cNvSpPr/>
          <p:nvPr/>
        </p:nvSpPr>
        <p:spPr>
          <a:xfrm>
            <a:off x="7684604" y="3791431"/>
            <a:ext cx="2019300" cy="923330"/>
          </a:xfrm>
          <a:prstGeom prst="wedgeRectCallout">
            <a:avLst/>
          </a:prstGeom>
          <a:solidFill>
            <a:srgbClr val="C0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Come Hang out with us! Plenty of room!</a:t>
            </a:r>
          </a:p>
        </p:txBody>
      </p:sp>
      <p:sp>
        <p:nvSpPr>
          <p:cNvPr id="58" name="Speech Bubble: Oval 57">
            <a:extLst>
              <a:ext uri="{FF2B5EF4-FFF2-40B4-BE49-F238E27FC236}">
                <a16:creationId xmlns:a16="http://schemas.microsoft.com/office/drawing/2014/main" id="{2C144481-CDF9-47E5-849B-B2C9AB2E9F39}"/>
              </a:ext>
            </a:extLst>
          </p:cNvPr>
          <p:cNvSpPr/>
          <p:nvPr/>
        </p:nvSpPr>
        <p:spPr>
          <a:xfrm>
            <a:off x="1184413" y="3612876"/>
            <a:ext cx="2191578" cy="1315271"/>
          </a:xfrm>
          <a:prstGeom prst="wedgeEllipseCallout">
            <a:avLst/>
          </a:prstGeom>
          <a:solidFill>
            <a:srgbClr val="C00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It’s going to take a while. Single file only</a:t>
            </a:r>
          </a:p>
        </p:txBody>
      </p:sp>
      <p:cxnSp>
        <p:nvCxnSpPr>
          <p:cNvPr id="57" name="Connector: Curved 56">
            <a:extLst>
              <a:ext uri="{FF2B5EF4-FFF2-40B4-BE49-F238E27FC236}">
                <a16:creationId xmlns:a16="http://schemas.microsoft.com/office/drawing/2014/main" id="{022321BF-4823-4901-A6FC-0D0A820845DB}"/>
              </a:ext>
            </a:extLst>
          </p:cNvPr>
          <p:cNvCxnSpPr>
            <a:cxnSpLocks/>
          </p:cNvCxnSpPr>
          <p:nvPr/>
        </p:nvCxnSpPr>
        <p:spPr>
          <a:xfrm flipV="1">
            <a:off x="2115378" y="5342997"/>
            <a:ext cx="4787668" cy="401641"/>
          </a:xfrm>
          <a:prstGeom prst="curvedConnector3">
            <a:avLst>
              <a:gd name="adj1" fmla="val 50000"/>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90F134D-FE7F-44CB-B890-ECDE928CC7FB}"/>
              </a:ext>
            </a:extLst>
          </p:cNvPr>
          <p:cNvSpPr/>
          <p:nvPr/>
        </p:nvSpPr>
        <p:spPr>
          <a:xfrm>
            <a:off x="6968987" y="5207882"/>
            <a:ext cx="145774" cy="133350"/>
          </a:xfrm>
          <a:prstGeom prst="ellips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D9F3F4A6-0053-4596-8607-59A7E9740221}"/>
              </a:ext>
            </a:extLst>
          </p:cNvPr>
          <p:cNvCxnSpPr/>
          <p:nvPr/>
        </p:nvCxnSpPr>
        <p:spPr>
          <a:xfrm>
            <a:off x="5334000" y="5241015"/>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6CC195-B88A-40C3-BA65-1DD9DFEFFF56}"/>
              </a:ext>
            </a:extLst>
          </p:cNvPr>
          <p:cNvCxnSpPr/>
          <p:nvPr/>
        </p:nvCxnSpPr>
        <p:spPr>
          <a:xfrm>
            <a:off x="5334000" y="5497965"/>
            <a:ext cx="45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40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
            <a:ext cx="9906000" cy="1143000"/>
          </a:xfrm>
        </p:spPr>
        <p:txBody>
          <a:bodyPr/>
          <a:lstStyle/>
          <a:p>
            <a:r>
              <a:rPr lang="en-US" dirty="0"/>
              <a:t>Very simplified bushing diagram</a:t>
            </a:r>
          </a:p>
        </p:txBody>
      </p:sp>
      <p:sp>
        <p:nvSpPr>
          <p:cNvPr id="73791" name="Rectangle 73790">
            <a:extLst>
              <a:ext uri="{FF2B5EF4-FFF2-40B4-BE49-F238E27FC236}">
                <a16:creationId xmlns:a16="http://schemas.microsoft.com/office/drawing/2014/main" id="{AF75D605-0236-4872-9C2B-54AC610FD38D}"/>
              </a:ext>
            </a:extLst>
          </p:cNvPr>
          <p:cNvSpPr/>
          <p:nvPr/>
        </p:nvSpPr>
        <p:spPr>
          <a:xfrm>
            <a:off x="5129340" y="1720273"/>
            <a:ext cx="485518" cy="4375727"/>
          </a:xfrm>
          <a:prstGeom prst="rect">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08" name="TextBox 73807">
            <a:extLst>
              <a:ext uri="{FF2B5EF4-FFF2-40B4-BE49-F238E27FC236}">
                <a16:creationId xmlns:a16="http://schemas.microsoft.com/office/drawing/2014/main" id="{8CF1072E-143D-4BDA-811C-228B27EC8EBA}"/>
              </a:ext>
            </a:extLst>
          </p:cNvPr>
          <p:cNvSpPr txBox="1"/>
          <p:nvPr/>
        </p:nvSpPr>
        <p:spPr>
          <a:xfrm>
            <a:off x="5129340" y="1981200"/>
            <a:ext cx="485518" cy="3962400"/>
          </a:xfrm>
          <a:prstGeom prst="rect">
            <a:avLst/>
          </a:prstGeom>
          <a:noFill/>
        </p:spPr>
        <p:txBody>
          <a:bodyPr vert="wordArtVert" wrap="square" rtlCol="0" anchor="t">
            <a:spAutoFit/>
          </a:bodyPr>
          <a:lstStyle/>
          <a:p>
            <a:r>
              <a:rPr lang="en-US" dirty="0"/>
              <a:t>	COPPER</a:t>
            </a:r>
          </a:p>
        </p:txBody>
      </p:sp>
      <p:sp>
        <p:nvSpPr>
          <p:cNvPr id="73810" name="TextBox 73809">
            <a:extLst>
              <a:ext uri="{FF2B5EF4-FFF2-40B4-BE49-F238E27FC236}">
                <a16:creationId xmlns:a16="http://schemas.microsoft.com/office/drawing/2014/main" id="{44A2988A-7C87-4607-9E2A-CBFEE9B75039}"/>
              </a:ext>
            </a:extLst>
          </p:cNvPr>
          <p:cNvSpPr txBox="1"/>
          <p:nvPr/>
        </p:nvSpPr>
        <p:spPr>
          <a:xfrm>
            <a:off x="9524998" y="5117068"/>
            <a:ext cx="1981200" cy="369332"/>
          </a:xfrm>
          <a:prstGeom prst="rect">
            <a:avLst/>
          </a:prstGeom>
          <a:noFill/>
        </p:spPr>
        <p:txBody>
          <a:bodyPr wrap="square" rtlCol="0">
            <a:spAutoFit/>
          </a:bodyPr>
          <a:lstStyle/>
          <a:p>
            <a:r>
              <a:rPr lang="en-US" dirty="0">
                <a:solidFill>
                  <a:schemeClr val="bg1">
                    <a:lumMod val="75000"/>
                  </a:schemeClr>
                </a:solidFill>
              </a:rPr>
              <a:t>Transformer Tank</a:t>
            </a:r>
          </a:p>
        </p:txBody>
      </p:sp>
      <p:cxnSp>
        <p:nvCxnSpPr>
          <p:cNvPr id="73812" name="Straight Connector 73811">
            <a:extLst>
              <a:ext uri="{FF2B5EF4-FFF2-40B4-BE49-F238E27FC236}">
                <a16:creationId xmlns:a16="http://schemas.microsoft.com/office/drawing/2014/main" id="{F32B7E77-0A1E-48CF-91AF-76B83511BC3A}"/>
              </a:ext>
            </a:extLst>
          </p:cNvPr>
          <p:cNvCxnSpPr/>
          <p:nvPr/>
        </p:nvCxnSpPr>
        <p:spPr>
          <a:xfrm>
            <a:off x="1219200" y="1720273"/>
            <a:ext cx="8991600" cy="0"/>
          </a:xfrm>
          <a:prstGeom prst="line">
            <a:avLst/>
          </a:prstGeom>
          <a:ln w="38100">
            <a:solidFill>
              <a:schemeClr val="tx1">
                <a:lumMod val="85000"/>
                <a:lumOff val="15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813" name="TextBox 73812">
            <a:extLst>
              <a:ext uri="{FF2B5EF4-FFF2-40B4-BE49-F238E27FC236}">
                <a16:creationId xmlns:a16="http://schemas.microsoft.com/office/drawing/2014/main" id="{6CFD172B-CC3D-4064-AFF5-4B55CB7C973D}"/>
              </a:ext>
            </a:extLst>
          </p:cNvPr>
          <p:cNvSpPr txBox="1"/>
          <p:nvPr/>
        </p:nvSpPr>
        <p:spPr>
          <a:xfrm>
            <a:off x="8077200" y="1303543"/>
            <a:ext cx="2133598" cy="369332"/>
          </a:xfrm>
          <a:prstGeom prst="rect">
            <a:avLst/>
          </a:prstGeom>
          <a:noFill/>
        </p:spPr>
        <p:txBody>
          <a:bodyPr wrap="square" rtlCol="0">
            <a:spAutoFit/>
          </a:bodyPr>
          <a:lstStyle/>
          <a:p>
            <a:r>
              <a:rPr lang="en-US" dirty="0"/>
              <a:t>High Voltage line</a:t>
            </a:r>
          </a:p>
        </p:txBody>
      </p:sp>
      <p:sp>
        <p:nvSpPr>
          <p:cNvPr id="73821" name="Freeform: Shape 73820">
            <a:extLst>
              <a:ext uri="{FF2B5EF4-FFF2-40B4-BE49-F238E27FC236}">
                <a16:creationId xmlns:a16="http://schemas.microsoft.com/office/drawing/2014/main" id="{7B5BC942-DF1D-4E8E-88A1-6C695B456887}"/>
              </a:ext>
            </a:extLst>
          </p:cNvPr>
          <p:cNvSpPr/>
          <p:nvPr/>
        </p:nvSpPr>
        <p:spPr>
          <a:xfrm>
            <a:off x="6553200"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A07B446C-909C-4921-AEAF-EB3B08D6BB44}"/>
              </a:ext>
            </a:extLst>
          </p:cNvPr>
          <p:cNvSpPr/>
          <p:nvPr/>
        </p:nvSpPr>
        <p:spPr>
          <a:xfrm flipH="1">
            <a:off x="2988836"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22" name="TextBox 73821">
            <a:extLst>
              <a:ext uri="{FF2B5EF4-FFF2-40B4-BE49-F238E27FC236}">
                <a16:creationId xmlns:a16="http://schemas.microsoft.com/office/drawing/2014/main" id="{887D1D4E-D405-4CA4-9920-7804C2BABB20}"/>
              </a:ext>
            </a:extLst>
          </p:cNvPr>
          <p:cNvSpPr txBox="1"/>
          <p:nvPr/>
        </p:nvSpPr>
        <p:spPr>
          <a:xfrm>
            <a:off x="3355067" y="3168134"/>
            <a:ext cx="761999" cy="369332"/>
          </a:xfrm>
          <a:prstGeom prst="rect">
            <a:avLst/>
          </a:prstGeom>
          <a:noFill/>
        </p:spPr>
        <p:txBody>
          <a:bodyPr wrap="square" rtlCol="0">
            <a:spAutoFit/>
          </a:bodyPr>
          <a:lstStyle/>
          <a:p>
            <a:r>
              <a:rPr lang="en-US" dirty="0">
                <a:solidFill>
                  <a:schemeClr val="accent3">
                    <a:lumMod val="75000"/>
                  </a:schemeClr>
                </a:solidFill>
              </a:rPr>
              <a:t>Shed</a:t>
            </a:r>
          </a:p>
        </p:txBody>
      </p:sp>
      <p:sp>
        <p:nvSpPr>
          <p:cNvPr id="160" name="TextBox 159">
            <a:extLst>
              <a:ext uri="{FF2B5EF4-FFF2-40B4-BE49-F238E27FC236}">
                <a16:creationId xmlns:a16="http://schemas.microsoft.com/office/drawing/2014/main" id="{3E58E1E0-38AD-44F8-97E4-FD38068ECEC6}"/>
              </a:ext>
            </a:extLst>
          </p:cNvPr>
          <p:cNvSpPr txBox="1"/>
          <p:nvPr/>
        </p:nvSpPr>
        <p:spPr>
          <a:xfrm>
            <a:off x="6617955" y="3214316"/>
            <a:ext cx="761999" cy="369332"/>
          </a:xfrm>
          <a:prstGeom prst="rect">
            <a:avLst/>
          </a:prstGeom>
          <a:noFill/>
        </p:spPr>
        <p:txBody>
          <a:bodyPr wrap="square" rtlCol="0">
            <a:spAutoFit/>
          </a:bodyPr>
          <a:lstStyle/>
          <a:p>
            <a:r>
              <a:rPr lang="en-US" dirty="0">
                <a:solidFill>
                  <a:schemeClr val="accent3">
                    <a:lumMod val="75000"/>
                  </a:schemeClr>
                </a:solidFill>
              </a:rPr>
              <a:t>Shed</a:t>
            </a:r>
          </a:p>
        </p:txBody>
      </p:sp>
      <p:sp>
        <p:nvSpPr>
          <p:cNvPr id="13" name="TextBox 12">
            <a:extLst>
              <a:ext uri="{FF2B5EF4-FFF2-40B4-BE49-F238E27FC236}">
                <a16:creationId xmlns:a16="http://schemas.microsoft.com/office/drawing/2014/main" id="{9593493C-D754-4A5A-B493-AC2AABF948CF}"/>
              </a:ext>
            </a:extLst>
          </p:cNvPr>
          <p:cNvSpPr txBox="1"/>
          <p:nvPr/>
        </p:nvSpPr>
        <p:spPr>
          <a:xfrm>
            <a:off x="3942444"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sp>
        <p:nvSpPr>
          <p:cNvPr id="14" name="TextBox 13">
            <a:extLst>
              <a:ext uri="{FF2B5EF4-FFF2-40B4-BE49-F238E27FC236}">
                <a16:creationId xmlns:a16="http://schemas.microsoft.com/office/drawing/2014/main" id="{7EDEE173-2BB0-4CF9-AEE0-90A9BE11AB8C}"/>
              </a:ext>
            </a:extLst>
          </p:cNvPr>
          <p:cNvSpPr txBox="1"/>
          <p:nvPr/>
        </p:nvSpPr>
        <p:spPr>
          <a:xfrm>
            <a:off x="5601146"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cxnSp>
        <p:nvCxnSpPr>
          <p:cNvPr id="17" name="Straight Connector 16">
            <a:extLst>
              <a:ext uri="{FF2B5EF4-FFF2-40B4-BE49-F238E27FC236}">
                <a16:creationId xmlns:a16="http://schemas.microsoft.com/office/drawing/2014/main" id="{A9C0413A-F16B-4E59-891A-93BFC6C41307}"/>
              </a:ext>
            </a:extLst>
          </p:cNvPr>
          <p:cNvCxnSpPr>
            <a:cxnSpLocks/>
          </p:cNvCxnSpPr>
          <p:nvPr/>
        </p:nvCxnSpPr>
        <p:spPr>
          <a:xfrm flipV="1">
            <a:off x="6705600" y="5534661"/>
            <a:ext cx="5257800" cy="27939"/>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049923-1EC2-41D0-B281-C829BBFED5CF}"/>
              </a:ext>
            </a:extLst>
          </p:cNvPr>
          <p:cNvCxnSpPr>
            <a:cxnSpLocks/>
          </p:cNvCxnSpPr>
          <p:nvPr/>
        </p:nvCxnSpPr>
        <p:spPr>
          <a:xfrm>
            <a:off x="381000" y="5556249"/>
            <a:ext cx="4038598" cy="6351"/>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14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838200" y="76200"/>
            <a:ext cx="9906000" cy="1143000"/>
          </a:xfrm>
        </p:spPr>
        <p:txBody>
          <a:bodyPr/>
          <a:lstStyle/>
          <a:p>
            <a:r>
              <a:rPr lang="en-US" dirty="0"/>
              <a:t>Very simplified bushing diagram</a:t>
            </a:r>
          </a:p>
        </p:txBody>
      </p:sp>
      <p:sp>
        <p:nvSpPr>
          <p:cNvPr id="73791" name="Rectangle 73790">
            <a:extLst>
              <a:ext uri="{FF2B5EF4-FFF2-40B4-BE49-F238E27FC236}">
                <a16:creationId xmlns:a16="http://schemas.microsoft.com/office/drawing/2014/main" id="{AF75D605-0236-4872-9C2B-54AC610FD38D}"/>
              </a:ext>
            </a:extLst>
          </p:cNvPr>
          <p:cNvSpPr/>
          <p:nvPr/>
        </p:nvSpPr>
        <p:spPr>
          <a:xfrm>
            <a:off x="5129340" y="1720273"/>
            <a:ext cx="485518" cy="4375727"/>
          </a:xfrm>
          <a:prstGeom prst="rect">
            <a:avLst/>
          </a:prstGeom>
          <a:solidFill>
            <a:srgbClr val="FFC00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08" name="TextBox 73807">
            <a:extLst>
              <a:ext uri="{FF2B5EF4-FFF2-40B4-BE49-F238E27FC236}">
                <a16:creationId xmlns:a16="http://schemas.microsoft.com/office/drawing/2014/main" id="{8CF1072E-143D-4BDA-811C-228B27EC8EBA}"/>
              </a:ext>
            </a:extLst>
          </p:cNvPr>
          <p:cNvSpPr txBox="1"/>
          <p:nvPr/>
        </p:nvSpPr>
        <p:spPr>
          <a:xfrm>
            <a:off x="5129340" y="1981200"/>
            <a:ext cx="485518" cy="3962400"/>
          </a:xfrm>
          <a:prstGeom prst="rect">
            <a:avLst/>
          </a:prstGeom>
          <a:noFill/>
        </p:spPr>
        <p:txBody>
          <a:bodyPr vert="wordArtVert" wrap="square" rtlCol="0" anchor="t">
            <a:spAutoFit/>
          </a:bodyPr>
          <a:lstStyle/>
          <a:p>
            <a:r>
              <a:rPr lang="en-US" dirty="0"/>
              <a:t>	COPPER</a:t>
            </a:r>
          </a:p>
        </p:txBody>
      </p:sp>
      <p:sp>
        <p:nvSpPr>
          <p:cNvPr id="73810" name="TextBox 73809">
            <a:extLst>
              <a:ext uri="{FF2B5EF4-FFF2-40B4-BE49-F238E27FC236}">
                <a16:creationId xmlns:a16="http://schemas.microsoft.com/office/drawing/2014/main" id="{44A2988A-7C87-4607-9E2A-CBFEE9B75039}"/>
              </a:ext>
            </a:extLst>
          </p:cNvPr>
          <p:cNvSpPr txBox="1"/>
          <p:nvPr/>
        </p:nvSpPr>
        <p:spPr>
          <a:xfrm>
            <a:off x="9524998" y="5117068"/>
            <a:ext cx="1981200" cy="369332"/>
          </a:xfrm>
          <a:prstGeom prst="rect">
            <a:avLst/>
          </a:prstGeom>
          <a:noFill/>
        </p:spPr>
        <p:txBody>
          <a:bodyPr wrap="square" rtlCol="0">
            <a:spAutoFit/>
          </a:bodyPr>
          <a:lstStyle/>
          <a:p>
            <a:r>
              <a:rPr lang="en-US" dirty="0">
                <a:solidFill>
                  <a:schemeClr val="bg1">
                    <a:lumMod val="75000"/>
                  </a:schemeClr>
                </a:solidFill>
              </a:rPr>
              <a:t>Transformer Tank</a:t>
            </a:r>
          </a:p>
        </p:txBody>
      </p:sp>
      <p:cxnSp>
        <p:nvCxnSpPr>
          <p:cNvPr id="73812" name="Straight Connector 73811">
            <a:extLst>
              <a:ext uri="{FF2B5EF4-FFF2-40B4-BE49-F238E27FC236}">
                <a16:creationId xmlns:a16="http://schemas.microsoft.com/office/drawing/2014/main" id="{F32B7E77-0A1E-48CF-91AF-76B83511BC3A}"/>
              </a:ext>
            </a:extLst>
          </p:cNvPr>
          <p:cNvCxnSpPr/>
          <p:nvPr/>
        </p:nvCxnSpPr>
        <p:spPr>
          <a:xfrm>
            <a:off x="1219200" y="1720273"/>
            <a:ext cx="8991600" cy="0"/>
          </a:xfrm>
          <a:prstGeom prst="line">
            <a:avLst/>
          </a:prstGeom>
          <a:ln w="38100">
            <a:solidFill>
              <a:schemeClr val="tx1">
                <a:lumMod val="85000"/>
                <a:lumOff val="15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813" name="TextBox 73812">
            <a:extLst>
              <a:ext uri="{FF2B5EF4-FFF2-40B4-BE49-F238E27FC236}">
                <a16:creationId xmlns:a16="http://schemas.microsoft.com/office/drawing/2014/main" id="{6CFD172B-CC3D-4064-AFF5-4B55CB7C973D}"/>
              </a:ext>
            </a:extLst>
          </p:cNvPr>
          <p:cNvSpPr txBox="1"/>
          <p:nvPr/>
        </p:nvSpPr>
        <p:spPr>
          <a:xfrm>
            <a:off x="8077200" y="1303543"/>
            <a:ext cx="2133598" cy="369332"/>
          </a:xfrm>
          <a:prstGeom prst="rect">
            <a:avLst/>
          </a:prstGeom>
          <a:noFill/>
        </p:spPr>
        <p:txBody>
          <a:bodyPr wrap="square" rtlCol="0">
            <a:spAutoFit/>
          </a:bodyPr>
          <a:lstStyle/>
          <a:p>
            <a:r>
              <a:rPr lang="en-US" dirty="0"/>
              <a:t>High Voltage line</a:t>
            </a:r>
          </a:p>
        </p:txBody>
      </p:sp>
      <p:sp>
        <p:nvSpPr>
          <p:cNvPr id="73821" name="Freeform: Shape 73820">
            <a:extLst>
              <a:ext uri="{FF2B5EF4-FFF2-40B4-BE49-F238E27FC236}">
                <a16:creationId xmlns:a16="http://schemas.microsoft.com/office/drawing/2014/main" id="{7B5BC942-DF1D-4E8E-88A1-6C695B456887}"/>
              </a:ext>
            </a:extLst>
          </p:cNvPr>
          <p:cNvSpPr/>
          <p:nvPr/>
        </p:nvSpPr>
        <p:spPr>
          <a:xfrm>
            <a:off x="6553200"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A07B446C-909C-4921-AEAF-EB3B08D6BB44}"/>
              </a:ext>
            </a:extLst>
          </p:cNvPr>
          <p:cNvSpPr/>
          <p:nvPr/>
        </p:nvSpPr>
        <p:spPr>
          <a:xfrm flipH="1">
            <a:off x="2988836" y="1720274"/>
            <a:ext cx="1192987" cy="3689926"/>
          </a:xfrm>
          <a:custGeom>
            <a:avLst/>
            <a:gdLst>
              <a:gd name="connsiteX0" fmla="*/ 0 w 1192987"/>
              <a:gd name="connsiteY0" fmla="*/ 0 h 3806245"/>
              <a:gd name="connsiteX1" fmla="*/ 369454 w 1192987"/>
              <a:gd name="connsiteY1" fmla="*/ 277091 h 3806245"/>
              <a:gd name="connsiteX2" fmla="*/ 27709 w 1192987"/>
              <a:gd name="connsiteY2" fmla="*/ 637309 h 3806245"/>
              <a:gd name="connsiteX3" fmla="*/ 508000 w 1192987"/>
              <a:gd name="connsiteY3" fmla="*/ 1071418 h 3806245"/>
              <a:gd name="connsiteX4" fmla="*/ 18472 w 1192987"/>
              <a:gd name="connsiteY4" fmla="*/ 1736436 h 3806245"/>
              <a:gd name="connsiteX5" fmla="*/ 775854 w 1192987"/>
              <a:gd name="connsiteY5" fmla="*/ 2346036 h 3806245"/>
              <a:gd name="connsiteX6" fmla="*/ 18472 w 1192987"/>
              <a:gd name="connsiteY6" fmla="*/ 3020291 h 3806245"/>
              <a:gd name="connsiteX7" fmla="*/ 1089890 w 1192987"/>
              <a:gd name="connsiteY7" fmla="*/ 3731491 h 3806245"/>
              <a:gd name="connsiteX8" fmla="*/ 1089890 w 1192987"/>
              <a:gd name="connsiteY8" fmla="*/ 3749964 h 38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87" h="3806245">
                <a:moveTo>
                  <a:pt x="0" y="0"/>
                </a:moveTo>
                <a:cubicBezTo>
                  <a:pt x="182418" y="85436"/>
                  <a:pt x="364836" y="170873"/>
                  <a:pt x="369454" y="277091"/>
                </a:cubicBezTo>
                <a:cubicBezTo>
                  <a:pt x="374072" y="383309"/>
                  <a:pt x="4618" y="504921"/>
                  <a:pt x="27709" y="637309"/>
                </a:cubicBezTo>
                <a:cubicBezTo>
                  <a:pt x="50800" y="769697"/>
                  <a:pt x="509540" y="888230"/>
                  <a:pt x="508000" y="1071418"/>
                </a:cubicBezTo>
                <a:cubicBezTo>
                  <a:pt x="506461" y="1254606"/>
                  <a:pt x="-26170" y="1524000"/>
                  <a:pt x="18472" y="1736436"/>
                </a:cubicBezTo>
                <a:cubicBezTo>
                  <a:pt x="63114" y="1948872"/>
                  <a:pt x="775854" y="2132060"/>
                  <a:pt x="775854" y="2346036"/>
                </a:cubicBezTo>
                <a:cubicBezTo>
                  <a:pt x="775854" y="2560012"/>
                  <a:pt x="-33867" y="2789382"/>
                  <a:pt x="18472" y="3020291"/>
                </a:cubicBezTo>
                <a:cubicBezTo>
                  <a:pt x="70811" y="3251200"/>
                  <a:pt x="1089890" y="3731491"/>
                  <a:pt x="1089890" y="3731491"/>
                </a:cubicBezTo>
                <a:cubicBezTo>
                  <a:pt x="1268460" y="3853103"/>
                  <a:pt x="1179175" y="3801533"/>
                  <a:pt x="1089890" y="3749964"/>
                </a:cubicBezTo>
              </a:path>
            </a:pathLst>
          </a:custGeom>
          <a:noFill/>
          <a:ln w="571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22" name="TextBox 73821">
            <a:extLst>
              <a:ext uri="{FF2B5EF4-FFF2-40B4-BE49-F238E27FC236}">
                <a16:creationId xmlns:a16="http://schemas.microsoft.com/office/drawing/2014/main" id="{887D1D4E-D405-4CA4-9920-7804C2BABB20}"/>
              </a:ext>
            </a:extLst>
          </p:cNvPr>
          <p:cNvSpPr txBox="1"/>
          <p:nvPr/>
        </p:nvSpPr>
        <p:spPr>
          <a:xfrm>
            <a:off x="3355067" y="3168134"/>
            <a:ext cx="761999" cy="369332"/>
          </a:xfrm>
          <a:prstGeom prst="rect">
            <a:avLst/>
          </a:prstGeom>
          <a:noFill/>
        </p:spPr>
        <p:txBody>
          <a:bodyPr wrap="square" rtlCol="0">
            <a:spAutoFit/>
          </a:bodyPr>
          <a:lstStyle/>
          <a:p>
            <a:r>
              <a:rPr lang="en-US" dirty="0">
                <a:solidFill>
                  <a:schemeClr val="accent3">
                    <a:lumMod val="75000"/>
                  </a:schemeClr>
                </a:solidFill>
              </a:rPr>
              <a:t>Shed</a:t>
            </a:r>
          </a:p>
        </p:txBody>
      </p:sp>
      <p:sp>
        <p:nvSpPr>
          <p:cNvPr id="160" name="TextBox 159">
            <a:extLst>
              <a:ext uri="{FF2B5EF4-FFF2-40B4-BE49-F238E27FC236}">
                <a16:creationId xmlns:a16="http://schemas.microsoft.com/office/drawing/2014/main" id="{3E58E1E0-38AD-44F8-97E4-FD38068ECEC6}"/>
              </a:ext>
            </a:extLst>
          </p:cNvPr>
          <p:cNvSpPr txBox="1"/>
          <p:nvPr/>
        </p:nvSpPr>
        <p:spPr>
          <a:xfrm>
            <a:off x="6617955" y="3214316"/>
            <a:ext cx="761999" cy="369332"/>
          </a:xfrm>
          <a:prstGeom prst="rect">
            <a:avLst/>
          </a:prstGeom>
          <a:noFill/>
        </p:spPr>
        <p:txBody>
          <a:bodyPr wrap="square" rtlCol="0">
            <a:spAutoFit/>
          </a:bodyPr>
          <a:lstStyle/>
          <a:p>
            <a:r>
              <a:rPr lang="en-US" dirty="0">
                <a:solidFill>
                  <a:schemeClr val="accent3">
                    <a:lumMod val="75000"/>
                  </a:schemeClr>
                </a:solidFill>
              </a:rPr>
              <a:t>Shed</a:t>
            </a:r>
          </a:p>
        </p:txBody>
      </p:sp>
      <p:cxnSp>
        <p:nvCxnSpPr>
          <p:cNvPr id="73826" name="Straight Connector 73825">
            <a:extLst>
              <a:ext uri="{FF2B5EF4-FFF2-40B4-BE49-F238E27FC236}">
                <a16:creationId xmlns:a16="http://schemas.microsoft.com/office/drawing/2014/main" id="{8BAD39EC-1EA0-463A-842C-EDAF74AF7747}"/>
              </a:ext>
            </a:extLst>
          </p:cNvPr>
          <p:cNvCxnSpPr>
            <a:cxnSpLocks/>
          </p:cNvCxnSpPr>
          <p:nvPr/>
        </p:nvCxnSpPr>
        <p:spPr>
          <a:xfrm>
            <a:off x="5410200" y="1066800"/>
            <a:ext cx="0" cy="5791200"/>
          </a:xfrm>
          <a:prstGeom prst="line">
            <a:avLst/>
          </a:prstGeom>
          <a:ln w="31750">
            <a:prstDash val="dash"/>
          </a:ln>
        </p:spPr>
        <p:style>
          <a:lnRef idx="1">
            <a:schemeClr val="dk1"/>
          </a:lnRef>
          <a:fillRef idx="0">
            <a:schemeClr val="dk1"/>
          </a:fillRef>
          <a:effectRef idx="0">
            <a:schemeClr val="dk1"/>
          </a:effectRef>
          <a:fontRef idx="minor">
            <a:schemeClr val="tx1"/>
          </a:fontRef>
        </p:style>
      </p:cxnSp>
      <p:cxnSp>
        <p:nvCxnSpPr>
          <p:cNvPr id="73829" name="Straight Arrow Connector 73828">
            <a:extLst>
              <a:ext uri="{FF2B5EF4-FFF2-40B4-BE49-F238E27FC236}">
                <a16:creationId xmlns:a16="http://schemas.microsoft.com/office/drawing/2014/main" id="{9C13EADA-7379-448A-BC24-C2D553AB4E79}"/>
              </a:ext>
            </a:extLst>
          </p:cNvPr>
          <p:cNvCxnSpPr/>
          <p:nvPr/>
        </p:nvCxnSpPr>
        <p:spPr>
          <a:xfrm flipH="1">
            <a:off x="4117066"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6B28C7D6-21A7-4974-BE8F-83B2DFE0C5F0}"/>
              </a:ext>
            </a:extLst>
          </p:cNvPr>
          <p:cNvCxnSpPr>
            <a:cxnSpLocks/>
          </p:cNvCxnSpPr>
          <p:nvPr/>
        </p:nvCxnSpPr>
        <p:spPr>
          <a:xfrm>
            <a:off x="5782021" y="1219200"/>
            <a:ext cx="83593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830" name="TextBox 73829">
            <a:extLst>
              <a:ext uri="{FF2B5EF4-FFF2-40B4-BE49-F238E27FC236}">
                <a16:creationId xmlns:a16="http://schemas.microsoft.com/office/drawing/2014/main" id="{45C4D365-9C1F-446E-9728-4516221E0982}"/>
              </a:ext>
            </a:extLst>
          </p:cNvPr>
          <p:cNvSpPr txBox="1"/>
          <p:nvPr/>
        </p:nvSpPr>
        <p:spPr>
          <a:xfrm>
            <a:off x="4060277" y="1275156"/>
            <a:ext cx="1069063" cy="369332"/>
          </a:xfrm>
          <a:prstGeom prst="rect">
            <a:avLst/>
          </a:prstGeom>
          <a:noFill/>
        </p:spPr>
        <p:txBody>
          <a:bodyPr wrap="square" rtlCol="0">
            <a:spAutoFit/>
          </a:bodyPr>
          <a:lstStyle/>
          <a:p>
            <a:r>
              <a:rPr lang="en-US" dirty="0"/>
              <a:t>“ideal”</a:t>
            </a:r>
          </a:p>
        </p:txBody>
      </p:sp>
      <p:sp>
        <p:nvSpPr>
          <p:cNvPr id="170" name="TextBox 169">
            <a:extLst>
              <a:ext uri="{FF2B5EF4-FFF2-40B4-BE49-F238E27FC236}">
                <a16:creationId xmlns:a16="http://schemas.microsoft.com/office/drawing/2014/main" id="{95782E9A-442E-476A-902E-457420A1BF24}"/>
              </a:ext>
            </a:extLst>
          </p:cNvPr>
          <p:cNvSpPr txBox="1"/>
          <p:nvPr/>
        </p:nvSpPr>
        <p:spPr>
          <a:xfrm>
            <a:off x="5752491" y="1274681"/>
            <a:ext cx="1069063" cy="369332"/>
          </a:xfrm>
          <a:prstGeom prst="rect">
            <a:avLst/>
          </a:prstGeom>
          <a:noFill/>
        </p:spPr>
        <p:txBody>
          <a:bodyPr wrap="square" rtlCol="0">
            <a:spAutoFit/>
          </a:bodyPr>
          <a:lstStyle/>
          <a:p>
            <a:r>
              <a:rPr lang="en-US" dirty="0"/>
              <a:t>“reality”</a:t>
            </a:r>
          </a:p>
        </p:txBody>
      </p:sp>
      <p:sp>
        <p:nvSpPr>
          <p:cNvPr id="171" name="TextBox 170">
            <a:extLst>
              <a:ext uri="{FF2B5EF4-FFF2-40B4-BE49-F238E27FC236}">
                <a16:creationId xmlns:a16="http://schemas.microsoft.com/office/drawing/2014/main" id="{E27B9247-D2DA-4968-887D-5D53E4D9611F}"/>
              </a:ext>
            </a:extLst>
          </p:cNvPr>
          <p:cNvSpPr txBox="1"/>
          <p:nvPr/>
        </p:nvSpPr>
        <p:spPr>
          <a:xfrm>
            <a:off x="961506" y="2729353"/>
            <a:ext cx="1954819" cy="1200329"/>
          </a:xfrm>
          <a:prstGeom prst="rect">
            <a:avLst/>
          </a:prstGeom>
          <a:noFill/>
          <a:ln>
            <a:solidFill>
              <a:srgbClr val="FF0000"/>
            </a:solidFill>
          </a:ln>
        </p:spPr>
        <p:txBody>
          <a:bodyPr wrap="square" rtlCol="0">
            <a:spAutoFit/>
          </a:bodyPr>
          <a:lstStyle/>
          <a:p>
            <a:r>
              <a:rPr lang="en-US" dirty="0"/>
              <a:t>“ideal” insulation will be 100% insulating and last forever</a:t>
            </a:r>
          </a:p>
        </p:txBody>
      </p:sp>
      <p:sp>
        <p:nvSpPr>
          <p:cNvPr id="172" name="TextBox 171">
            <a:extLst>
              <a:ext uri="{FF2B5EF4-FFF2-40B4-BE49-F238E27FC236}">
                <a16:creationId xmlns:a16="http://schemas.microsoft.com/office/drawing/2014/main" id="{F6E687EE-F560-47C6-B236-E12E05D5000B}"/>
              </a:ext>
            </a:extLst>
          </p:cNvPr>
          <p:cNvSpPr txBox="1"/>
          <p:nvPr/>
        </p:nvSpPr>
        <p:spPr>
          <a:xfrm>
            <a:off x="8060430" y="2452354"/>
            <a:ext cx="3140970" cy="1477328"/>
          </a:xfrm>
          <a:prstGeom prst="rect">
            <a:avLst/>
          </a:prstGeom>
          <a:noFill/>
          <a:ln>
            <a:solidFill>
              <a:srgbClr val="FF0000"/>
            </a:solidFill>
          </a:ln>
        </p:spPr>
        <p:txBody>
          <a:bodyPr wrap="square" rtlCol="0">
            <a:spAutoFit/>
          </a:bodyPr>
          <a:lstStyle/>
          <a:p>
            <a:r>
              <a:rPr lang="en-US" dirty="0"/>
              <a:t>“reality” insulation is never 100% insulating and is subject to degradation from various environmental and operational stresses</a:t>
            </a:r>
          </a:p>
        </p:txBody>
      </p:sp>
      <p:sp>
        <p:nvSpPr>
          <p:cNvPr id="173" name="TextBox 172">
            <a:extLst>
              <a:ext uri="{FF2B5EF4-FFF2-40B4-BE49-F238E27FC236}">
                <a16:creationId xmlns:a16="http://schemas.microsoft.com/office/drawing/2014/main" id="{E6E94E15-60DE-44B8-98F5-4922B6773DE9}"/>
              </a:ext>
            </a:extLst>
          </p:cNvPr>
          <p:cNvSpPr txBox="1"/>
          <p:nvPr/>
        </p:nvSpPr>
        <p:spPr>
          <a:xfrm>
            <a:off x="3942444"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sp>
        <p:nvSpPr>
          <p:cNvPr id="174" name="TextBox 173">
            <a:extLst>
              <a:ext uri="{FF2B5EF4-FFF2-40B4-BE49-F238E27FC236}">
                <a16:creationId xmlns:a16="http://schemas.microsoft.com/office/drawing/2014/main" id="{CD23257F-EC61-4B44-9B2B-5D1E0EF0E092}"/>
              </a:ext>
            </a:extLst>
          </p:cNvPr>
          <p:cNvSpPr txBox="1"/>
          <p:nvPr/>
        </p:nvSpPr>
        <p:spPr>
          <a:xfrm>
            <a:off x="5601146" y="2614136"/>
            <a:ext cx="1397808" cy="369332"/>
          </a:xfrm>
          <a:prstGeom prst="rect">
            <a:avLst/>
          </a:prstGeom>
          <a:noFill/>
        </p:spPr>
        <p:txBody>
          <a:bodyPr wrap="square" rtlCol="0">
            <a:spAutoFit/>
          </a:bodyPr>
          <a:lstStyle/>
          <a:p>
            <a:r>
              <a:rPr lang="en-US" dirty="0">
                <a:solidFill>
                  <a:schemeClr val="accent3">
                    <a:lumMod val="75000"/>
                  </a:schemeClr>
                </a:solidFill>
              </a:rPr>
              <a:t>Insulation</a:t>
            </a:r>
          </a:p>
        </p:txBody>
      </p:sp>
      <p:cxnSp>
        <p:nvCxnSpPr>
          <p:cNvPr id="22" name="Straight Connector 21">
            <a:extLst>
              <a:ext uri="{FF2B5EF4-FFF2-40B4-BE49-F238E27FC236}">
                <a16:creationId xmlns:a16="http://schemas.microsoft.com/office/drawing/2014/main" id="{37BA265E-A808-4D4E-A5A5-0F0628EA6660}"/>
              </a:ext>
            </a:extLst>
          </p:cNvPr>
          <p:cNvCxnSpPr>
            <a:cxnSpLocks/>
          </p:cNvCxnSpPr>
          <p:nvPr/>
        </p:nvCxnSpPr>
        <p:spPr>
          <a:xfrm flipV="1">
            <a:off x="6705600" y="5534661"/>
            <a:ext cx="5257800" cy="27939"/>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8F6F70-E59B-4185-8B5C-02EBDB98FAB5}"/>
              </a:ext>
            </a:extLst>
          </p:cNvPr>
          <p:cNvCxnSpPr>
            <a:cxnSpLocks/>
          </p:cNvCxnSpPr>
          <p:nvPr/>
        </p:nvCxnSpPr>
        <p:spPr>
          <a:xfrm>
            <a:off x="381000" y="5556249"/>
            <a:ext cx="4038598" cy="6351"/>
          </a:xfrm>
          <a:prstGeom prst="line">
            <a:avLst/>
          </a:prstGeom>
          <a:ln w="571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70092"/>
      </p:ext>
    </p:extLst>
  </p:cSld>
  <p:clrMapOvr>
    <a:masterClrMapping/>
  </p:clrMapOvr>
</p:sld>
</file>

<file path=ppt/theme/theme1.xml><?xml version="1.0" encoding="utf-8"?>
<a:theme xmlns:a="http://schemas.openxmlformats.org/drawingml/2006/main" name="PPT_Master_Slide_Template">
  <a:themeElements>
    <a:clrScheme name="PPT_Master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Master_Slid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Master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Master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Master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Master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Master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Master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Master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Master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Master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Master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Master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Master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_HDC.potx" id="{8514356E-BE6F-4F38-88ED-94170C1A9293}" vid="{649312F3-C8A0-494C-A35F-498F1CAB2D5D}"/>
    </a:ext>
  </a:extLst>
</a:theme>
</file>

<file path=ppt/theme/theme3.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_HDC.potx" id="{8514356E-BE6F-4F38-88ED-94170C1A9293}" vid="{3B9F8AA5-4F6F-49FF-8744-61A43DB7DF34}"/>
    </a:ext>
  </a:extLst>
</a:theme>
</file>

<file path=ppt/theme/theme4.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_HDC.potx" id="{8514356E-BE6F-4F38-88ED-94170C1A9293}" vid="{649312F3-C8A0-494C-A35F-498F1CAB2D5D}"/>
    </a:ext>
  </a:extLst>
</a:theme>
</file>

<file path=ppt/theme/theme5.xml><?xml version="1.0" encoding="utf-8"?>
<a:theme xmlns:a="http://schemas.openxmlformats.org/drawingml/2006/main" name="1_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P_General_Powerpoint_Template_2019_HDC.potx" id="{8514356E-BE6F-4F38-88ED-94170C1A9293}" vid="{3B9F8AA5-4F6F-49FF-8744-61A43DB7DF34}"/>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4103</TotalTime>
  <Words>1101</Words>
  <Application>Microsoft Office PowerPoint</Application>
  <PresentationFormat>Widescreen</PresentationFormat>
  <Paragraphs>189</Paragraphs>
  <Slides>19</Slides>
  <Notes>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19</vt:i4>
      </vt:variant>
    </vt:vector>
  </HeadingPairs>
  <TitlesOfParts>
    <vt:vector size="26" baseType="lpstr">
      <vt:lpstr>Arial</vt:lpstr>
      <vt:lpstr>Calibri</vt:lpstr>
      <vt:lpstr>PPT_Master_Slide_Template</vt:lpstr>
      <vt:lpstr>Content Templates</vt:lpstr>
      <vt:lpstr>Chart Color Templates</vt:lpstr>
      <vt:lpstr>1_Content Templates</vt:lpstr>
      <vt:lpstr>1_Chart Color Templates</vt:lpstr>
      <vt:lpstr>The Tale of Two Bushings A (poorly) illustrated guide to power factor testing</vt:lpstr>
      <vt:lpstr>Definitions: using the same dictionary</vt:lpstr>
      <vt:lpstr>Definitions: using the same dictionary</vt:lpstr>
      <vt:lpstr>Types of Bushing Construction</vt:lpstr>
      <vt:lpstr>The Deep science behind insulators</vt:lpstr>
      <vt:lpstr>The Deep science behind CONDUCTORS</vt:lpstr>
      <vt:lpstr>The Deep science behind NON-IDEAL INSULATION</vt:lpstr>
      <vt:lpstr>Very simplified bushing diagram</vt:lpstr>
      <vt:lpstr>Very simplified bushing diagram</vt:lpstr>
      <vt:lpstr>Power Factor test</vt:lpstr>
      <vt:lpstr>Power Factor test</vt:lpstr>
      <vt:lpstr>Power Factor test</vt:lpstr>
      <vt:lpstr>Key points</vt:lpstr>
      <vt:lpstr>Critical powertrain</vt:lpstr>
      <vt:lpstr>Key points</vt:lpstr>
      <vt:lpstr>Risks of bushing failures</vt:lpstr>
      <vt:lpstr>Environmental AND SAFETY</vt:lpstr>
      <vt:lpstr>Environmental AND SAFETY</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of SF6 Gas-Insulated Transformers</dc:title>
  <dc:creator>Brandon Bouwman</dc:creator>
  <cp:lastModifiedBy>Bouwman, Brandon J CIV USARMY CENWP (US)</cp:lastModifiedBy>
  <cp:revision>156</cp:revision>
  <dcterms:created xsi:type="dcterms:W3CDTF">2009-08-07T22:07:09Z</dcterms:created>
  <dcterms:modified xsi:type="dcterms:W3CDTF">2020-10-01T01:57:58Z</dcterms:modified>
</cp:coreProperties>
</file>